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6" r:id="rId2"/>
    <p:sldId id="278" r:id="rId3"/>
    <p:sldId id="280" r:id="rId4"/>
    <p:sldId id="289" r:id="rId5"/>
    <p:sldId id="290" r:id="rId6"/>
    <p:sldId id="291" r:id="rId7"/>
    <p:sldId id="293" r:id="rId8"/>
    <p:sldId id="295" r:id="rId9"/>
    <p:sldId id="296" r:id="rId10"/>
    <p:sldId id="294" r:id="rId11"/>
    <p:sldId id="298" r:id="rId12"/>
    <p:sldId id="319" r:id="rId13"/>
    <p:sldId id="320" r:id="rId14"/>
    <p:sldId id="317" r:id="rId15"/>
    <p:sldId id="318" r:id="rId16"/>
    <p:sldId id="311" r:id="rId17"/>
    <p:sldId id="310" r:id="rId18"/>
    <p:sldId id="312" r:id="rId19"/>
    <p:sldId id="316" r:id="rId20"/>
    <p:sldId id="300" r:id="rId21"/>
    <p:sldId id="301" r:id="rId22"/>
    <p:sldId id="313" r:id="rId23"/>
    <p:sldId id="309" r:id="rId24"/>
    <p:sldId id="314"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nyinda" initials="N 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6" d="100"/>
          <a:sy n="66" d="100"/>
        </p:scale>
        <p:origin x="876" y="1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min\Desktop\SACORE\PhD%20Exposure%20Assessment%20Results\NOSIKU%20DDT%20STUDY\Exposure%20Assessment%20Summarised%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dirty="0" smtClean="0"/>
              <a:t> </a:t>
            </a:r>
            <a:r>
              <a:rPr lang="en-US" dirty="0" err="1" smtClean="0"/>
              <a:t>tDDT</a:t>
            </a:r>
            <a:r>
              <a:rPr lang="en-US" dirty="0" smtClean="0"/>
              <a:t> </a:t>
            </a:r>
            <a:r>
              <a:rPr lang="en-US" dirty="0" err="1"/>
              <a:t>Conc</a:t>
            </a:r>
            <a:r>
              <a:rPr lang="en-US" dirty="0"/>
              <a:t> in Soils and Water of selected areas in Zambia</a:t>
            </a:r>
          </a:p>
        </c:rich>
      </c:tx>
      <c:layout>
        <c:manualLayout>
          <c:xMode val="edge"/>
          <c:yMode val="edge"/>
          <c:x val="0.10722056702371678"/>
          <c:y val="0"/>
        </c:manualLayout>
      </c:layout>
      <c:overlay val="0"/>
    </c:title>
    <c:autoTitleDeleted val="0"/>
    <c:plotArea>
      <c:layout>
        <c:manualLayout>
          <c:layoutTarget val="inner"/>
          <c:xMode val="edge"/>
          <c:yMode val="edge"/>
          <c:x val="0.16118748669929794"/>
          <c:y val="0.14592500385981191"/>
          <c:w val="0.69263621561193744"/>
          <c:h val="0.67043170869762669"/>
        </c:manualLayout>
      </c:layout>
      <c:barChart>
        <c:barDir val="col"/>
        <c:grouping val="clustered"/>
        <c:varyColors val="0"/>
        <c:ser>
          <c:idx val="0"/>
          <c:order val="0"/>
          <c:tx>
            <c:strRef>
              <c:f>'Descriptive tables '!$B$28</c:f>
              <c:strCache>
                <c:ptCount val="1"/>
                <c:pt idx="0">
                  <c:v>Min</c:v>
                </c:pt>
              </c:strCache>
            </c:strRef>
          </c:tx>
          <c:spPr>
            <a:solidFill>
              <a:srgbClr val="00B050"/>
            </a:solidFill>
          </c:spPr>
          <c:invertIfNegative val="0"/>
          <c:cat>
            <c:strRef>
              <c:f>'Descriptive tables '!$C$26:$F$26</c:f>
              <c:strCache>
                <c:ptCount val="4"/>
                <c:pt idx="0">
                  <c:v>Chongwe Soils</c:v>
                </c:pt>
                <c:pt idx="1">
                  <c:v>Chongwe Water</c:v>
                </c:pt>
                <c:pt idx="2">
                  <c:v>Chawama Soils</c:v>
                </c:pt>
                <c:pt idx="3">
                  <c:v>Chawama Water</c:v>
                </c:pt>
              </c:strCache>
            </c:strRef>
          </c:cat>
          <c:val>
            <c:numRef>
              <c:f>'Descriptive tables '!$C$28:$F$28</c:f>
              <c:numCache>
                <c:formatCode>General</c:formatCode>
                <c:ptCount val="4"/>
                <c:pt idx="0">
                  <c:v>90.9</c:v>
                </c:pt>
                <c:pt idx="1">
                  <c:v>0</c:v>
                </c:pt>
                <c:pt idx="2">
                  <c:v>71.09</c:v>
                </c:pt>
                <c:pt idx="3">
                  <c:v>0</c:v>
                </c:pt>
              </c:numCache>
            </c:numRef>
          </c:val>
          <c:extLst xmlns:c16r2="http://schemas.microsoft.com/office/drawing/2015/06/chart">
            <c:ext xmlns:c16="http://schemas.microsoft.com/office/drawing/2014/chart" uri="{C3380CC4-5D6E-409C-BE32-E72D297353CC}">
              <c16:uniqueId val="{00000000-D1CC-4A6F-98DC-3EA78209EE9A}"/>
            </c:ext>
          </c:extLst>
        </c:ser>
        <c:ser>
          <c:idx val="1"/>
          <c:order val="1"/>
          <c:tx>
            <c:strRef>
              <c:f>'Descriptive tables '!$B$29</c:f>
              <c:strCache>
                <c:ptCount val="1"/>
                <c:pt idx="0">
                  <c:v>Max</c:v>
                </c:pt>
              </c:strCache>
            </c:strRef>
          </c:tx>
          <c:spPr>
            <a:solidFill>
              <a:srgbClr val="FF0000"/>
            </a:solidFill>
          </c:spPr>
          <c:invertIfNegative val="0"/>
          <c:cat>
            <c:strRef>
              <c:f>'Descriptive tables '!$C$26:$F$26</c:f>
              <c:strCache>
                <c:ptCount val="4"/>
                <c:pt idx="0">
                  <c:v>Chongwe Soils</c:v>
                </c:pt>
                <c:pt idx="1">
                  <c:v>Chongwe Water</c:v>
                </c:pt>
                <c:pt idx="2">
                  <c:v>Chawama Soils</c:v>
                </c:pt>
                <c:pt idx="3">
                  <c:v>Chawama Water</c:v>
                </c:pt>
              </c:strCache>
            </c:strRef>
          </c:cat>
          <c:val>
            <c:numRef>
              <c:f>'Descriptive tables '!$C$29:$F$29</c:f>
              <c:numCache>
                <c:formatCode>General</c:formatCode>
                <c:ptCount val="4"/>
                <c:pt idx="0">
                  <c:v>109.8</c:v>
                </c:pt>
                <c:pt idx="1">
                  <c:v>766.9</c:v>
                </c:pt>
                <c:pt idx="2">
                  <c:v>154.4</c:v>
                </c:pt>
                <c:pt idx="3">
                  <c:v>971.5</c:v>
                </c:pt>
              </c:numCache>
            </c:numRef>
          </c:val>
          <c:extLst xmlns:c16r2="http://schemas.microsoft.com/office/drawing/2015/06/chart">
            <c:ext xmlns:c16="http://schemas.microsoft.com/office/drawing/2014/chart" uri="{C3380CC4-5D6E-409C-BE32-E72D297353CC}">
              <c16:uniqueId val="{00000001-D1CC-4A6F-98DC-3EA78209EE9A}"/>
            </c:ext>
          </c:extLst>
        </c:ser>
        <c:ser>
          <c:idx val="2"/>
          <c:order val="2"/>
          <c:tx>
            <c:strRef>
              <c:f>'Descriptive tables '!$B$30</c:f>
              <c:strCache>
                <c:ptCount val="1"/>
                <c:pt idx="0">
                  <c:v>Median</c:v>
                </c:pt>
              </c:strCache>
            </c:strRef>
          </c:tx>
          <c:spPr>
            <a:solidFill>
              <a:srgbClr val="FFFF00"/>
            </a:solidFill>
          </c:spPr>
          <c:invertIfNegative val="0"/>
          <c:cat>
            <c:strRef>
              <c:f>'Descriptive tables '!$C$26:$F$26</c:f>
              <c:strCache>
                <c:ptCount val="4"/>
                <c:pt idx="0">
                  <c:v>Chongwe Soils</c:v>
                </c:pt>
                <c:pt idx="1">
                  <c:v>Chongwe Water</c:v>
                </c:pt>
                <c:pt idx="2">
                  <c:v>Chawama Soils</c:v>
                </c:pt>
                <c:pt idx="3">
                  <c:v>Chawama Water</c:v>
                </c:pt>
              </c:strCache>
            </c:strRef>
          </c:cat>
          <c:val>
            <c:numRef>
              <c:f>'Descriptive tables '!$C$30:$F$30</c:f>
              <c:numCache>
                <c:formatCode>General</c:formatCode>
                <c:ptCount val="4"/>
                <c:pt idx="0">
                  <c:v>93.6</c:v>
                </c:pt>
                <c:pt idx="1">
                  <c:v>447.2</c:v>
                </c:pt>
                <c:pt idx="2">
                  <c:v>107.21000000000002</c:v>
                </c:pt>
                <c:pt idx="3">
                  <c:v>341.95</c:v>
                </c:pt>
              </c:numCache>
            </c:numRef>
          </c:val>
          <c:extLst xmlns:c16r2="http://schemas.microsoft.com/office/drawing/2015/06/chart">
            <c:ext xmlns:c16="http://schemas.microsoft.com/office/drawing/2014/chart" uri="{C3380CC4-5D6E-409C-BE32-E72D297353CC}">
              <c16:uniqueId val="{00000002-D1CC-4A6F-98DC-3EA78209EE9A}"/>
            </c:ext>
          </c:extLst>
        </c:ser>
        <c:dLbls>
          <c:showLegendKey val="0"/>
          <c:showVal val="0"/>
          <c:showCatName val="0"/>
          <c:showSerName val="0"/>
          <c:showPercent val="0"/>
          <c:showBubbleSize val="0"/>
        </c:dLbls>
        <c:gapWidth val="150"/>
        <c:axId val="557524592"/>
        <c:axId val="557522240"/>
      </c:barChart>
      <c:catAx>
        <c:axId val="557524592"/>
        <c:scaling>
          <c:orientation val="minMax"/>
        </c:scaling>
        <c:delete val="0"/>
        <c:axPos val="b"/>
        <c:numFmt formatCode="General" sourceLinked="0"/>
        <c:majorTickMark val="out"/>
        <c:minorTickMark val="none"/>
        <c:tickLblPos val="nextTo"/>
        <c:crossAx val="557522240"/>
        <c:crosses val="autoZero"/>
        <c:auto val="1"/>
        <c:lblAlgn val="ctr"/>
        <c:lblOffset val="100"/>
        <c:noMultiLvlLbl val="0"/>
      </c:catAx>
      <c:valAx>
        <c:axId val="557522240"/>
        <c:scaling>
          <c:orientation val="minMax"/>
        </c:scaling>
        <c:delete val="0"/>
        <c:axPos val="l"/>
        <c:majorGridlines/>
        <c:title>
          <c:tx>
            <c:rich>
              <a:bodyPr rot="-5400000" vert="horz"/>
              <a:lstStyle/>
              <a:p>
                <a:pPr>
                  <a:defRPr/>
                </a:pPr>
                <a:r>
                  <a:rPr lang="en-US"/>
                  <a:t>tDDT con in ppb</a:t>
                </a:r>
              </a:p>
            </c:rich>
          </c:tx>
          <c:overlay val="0"/>
        </c:title>
        <c:numFmt formatCode="General" sourceLinked="1"/>
        <c:majorTickMark val="out"/>
        <c:minorTickMark val="none"/>
        <c:tickLblPos val="nextTo"/>
        <c:crossAx val="557524592"/>
        <c:crosses val="autoZero"/>
        <c:crossBetween val="between"/>
      </c:valAx>
    </c:plotArea>
    <c:legend>
      <c:legendPos val="r"/>
      <c:layout>
        <c:manualLayout>
          <c:xMode val="edge"/>
          <c:yMode val="edge"/>
          <c:x val="0.86319807996973363"/>
          <c:y val="0.32272483402809948"/>
          <c:w val="0.12779291102125748"/>
          <c:h val="0.3449424888065463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_rels/data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46ABC-01DC-49F0-B781-62D74BCA1CB9}"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US"/>
        </a:p>
      </dgm:t>
    </dgm:pt>
    <dgm:pt modelId="{473C3A80-477F-4210-8CB7-E5C0EEB348B3}">
      <dgm:prSet/>
      <dgm:spPr/>
      <dgm:t>
        <a:bodyPr/>
        <a:lstStyle/>
        <a:p>
          <a:pPr rtl="0"/>
          <a:r>
            <a:rPr lang="en-US" dirty="0" smtClean="0"/>
            <a:t>Malaria is still a leading cause of death and hospital admissions in Zambia</a:t>
          </a:r>
          <a:endParaRPr lang="en-US" dirty="0"/>
        </a:p>
      </dgm:t>
    </dgm:pt>
    <dgm:pt modelId="{879AC07F-3368-4854-8985-24041E42D9E8}" type="parTrans" cxnId="{CE71A1EA-816F-4A7A-ACEE-A6CFCC6BF57A}">
      <dgm:prSet/>
      <dgm:spPr/>
      <dgm:t>
        <a:bodyPr/>
        <a:lstStyle/>
        <a:p>
          <a:endParaRPr lang="en-US"/>
        </a:p>
      </dgm:t>
    </dgm:pt>
    <dgm:pt modelId="{44E9CBE6-CE4D-4EF4-8353-5E3DFAF5D156}" type="sibTrans" cxnId="{CE71A1EA-816F-4A7A-ACEE-A6CFCC6BF57A}">
      <dgm:prSet/>
      <dgm:spPr/>
      <dgm:t>
        <a:bodyPr/>
        <a:lstStyle/>
        <a:p>
          <a:endParaRPr lang="en-US"/>
        </a:p>
      </dgm:t>
    </dgm:pt>
    <dgm:pt modelId="{292121B3-C3E0-4DD0-954C-77C35573D8AD}">
      <dgm:prSet/>
      <dgm:spPr/>
      <dgm:t>
        <a:bodyPr/>
        <a:lstStyle/>
        <a:p>
          <a:pPr rtl="0"/>
          <a:r>
            <a:rPr lang="en-US" dirty="0" smtClean="0"/>
            <a:t>Mostly affected are pregnant women and children</a:t>
          </a:r>
          <a:endParaRPr lang="en-US" dirty="0"/>
        </a:p>
      </dgm:t>
    </dgm:pt>
    <dgm:pt modelId="{D879D7F2-9F53-4B09-BD6F-AE0C2CD7E6D7}" type="parTrans" cxnId="{8FD18769-7A41-4846-96DB-01FF8EC2905B}">
      <dgm:prSet/>
      <dgm:spPr/>
      <dgm:t>
        <a:bodyPr/>
        <a:lstStyle/>
        <a:p>
          <a:endParaRPr lang="en-US"/>
        </a:p>
      </dgm:t>
    </dgm:pt>
    <dgm:pt modelId="{740B9950-321D-463D-829A-FA9D7BD5D1E4}" type="sibTrans" cxnId="{8FD18769-7A41-4846-96DB-01FF8EC2905B}">
      <dgm:prSet/>
      <dgm:spPr/>
      <dgm:t>
        <a:bodyPr/>
        <a:lstStyle/>
        <a:p>
          <a:endParaRPr lang="en-US"/>
        </a:p>
      </dgm:t>
    </dgm:pt>
    <dgm:pt modelId="{F6E431B1-281C-40A5-9D9D-C04AE52B2055}">
      <dgm:prSet/>
      <dgm:spPr/>
      <dgm:t>
        <a:bodyPr/>
        <a:lstStyle/>
        <a:p>
          <a:pPr rtl="0"/>
          <a:r>
            <a:rPr lang="en-US" dirty="0" smtClean="0"/>
            <a:t>To address this, the Ministry of Health in Zambia put into place an Integrated Vector Management (IVM) strategy which includes Indoor Residual House Spray with DDT among other chemicals</a:t>
          </a:r>
          <a:endParaRPr lang="en-US" dirty="0"/>
        </a:p>
      </dgm:t>
    </dgm:pt>
    <dgm:pt modelId="{007BFF97-8EA0-4B39-9FD2-C48561FFCFB6}" type="sibTrans" cxnId="{C8E421A8-57B9-426A-AD08-64ABFC909AF3}">
      <dgm:prSet/>
      <dgm:spPr/>
      <dgm:t>
        <a:bodyPr/>
        <a:lstStyle/>
        <a:p>
          <a:endParaRPr lang="en-US"/>
        </a:p>
      </dgm:t>
    </dgm:pt>
    <dgm:pt modelId="{7DD7C12A-C4A8-4D46-9570-383E7848BF25}" type="parTrans" cxnId="{C8E421A8-57B9-426A-AD08-64ABFC909AF3}">
      <dgm:prSet/>
      <dgm:spPr/>
      <dgm:t>
        <a:bodyPr/>
        <a:lstStyle/>
        <a:p>
          <a:endParaRPr lang="en-US"/>
        </a:p>
      </dgm:t>
    </dgm:pt>
    <dgm:pt modelId="{3D99BF88-22CD-4ACB-A442-E9705A00935F}" type="pres">
      <dgm:prSet presAssocID="{35346ABC-01DC-49F0-B781-62D74BCA1CB9}" presName="linear" presStyleCnt="0">
        <dgm:presLayoutVars>
          <dgm:dir/>
          <dgm:resizeHandles val="exact"/>
        </dgm:presLayoutVars>
      </dgm:prSet>
      <dgm:spPr/>
      <dgm:t>
        <a:bodyPr/>
        <a:lstStyle/>
        <a:p>
          <a:endParaRPr lang="en-US"/>
        </a:p>
      </dgm:t>
    </dgm:pt>
    <dgm:pt modelId="{F4DE9B5C-06C6-4C3B-A819-512F72E8DE62}" type="pres">
      <dgm:prSet presAssocID="{473C3A80-477F-4210-8CB7-E5C0EEB348B3}" presName="comp" presStyleCnt="0"/>
      <dgm:spPr/>
    </dgm:pt>
    <dgm:pt modelId="{1A6AD96B-2D6C-416D-ACB7-AD4D0581318B}" type="pres">
      <dgm:prSet presAssocID="{473C3A80-477F-4210-8CB7-E5C0EEB348B3}" presName="box" presStyleLbl="node1" presStyleIdx="0" presStyleCnt="3"/>
      <dgm:spPr/>
      <dgm:t>
        <a:bodyPr/>
        <a:lstStyle/>
        <a:p>
          <a:endParaRPr lang="en-US"/>
        </a:p>
      </dgm:t>
    </dgm:pt>
    <dgm:pt modelId="{2A60244B-F7FB-4068-A3CB-9AB776EE9686}" type="pres">
      <dgm:prSet presAssocID="{473C3A80-477F-4210-8CB7-E5C0EEB348B3}"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3782F595-6A35-4526-99CD-03A2C43DD307}" type="pres">
      <dgm:prSet presAssocID="{473C3A80-477F-4210-8CB7-E5C0EEB348B3}" presName="text" presStyleLbl="node1" presStyleIdx="0" presStyleCnt="3">
        <dgm:presLayoutVars>
          <dgm:bulletEnabled val="1"/>
        </dgm:presLayoutVars>
      </dgm:prSet>
      <dgm:spPr/>
      <dgm:t>
        <a:bodyPr/>
        <a:lstStyle/>
        <a:p>
          <a:endParaRPr lang="en-US"/>
        </a:p>
      </dgm:t>
    </dgm:pt>
    <dgm:pt modelId="{BB4248C0-BDB7-41C1-8AEE-7C6DCB2F3705}" type="pres">
      <dgm:prSet presAssocID="{44E9CBE6-CE4D-4EF4-8353-5E3DFAF5D156}" presName="spacer" presStyleCnt="0"/>
      <dgm:spPr/>
    </dgm:pt>
    <dgm:pt modelId="{ECD9C10B-BAE4-4EEA-B194-CFE6F083ECE1}" type="pres">
      <dgm:prSet presAssocID="{292121B3-C3E0-4DD0-954C-77C35573D8AD}" presName="comp" presStyleCnt="0"/>
      <dgm:spPr/>
    </dgm:pt>
    <dgm:pt modelId="{FA119FE4-9503-4473-A779-D0786F333254}" type="pres">
      <dgm:prSet presAssocID="{292121B3-C3E0-4DD0-954C-77C35573D8AD}" presName="box" presStyleLbl="node1" presStyleIdx="1" presStyleCnt="3"/>
      <dgm:spPr/>
      <dgm:t>
        <a:bodyPr/>
        <a:lstStyle/>
        <a:p>
          <a:endParaRPr lang="en-US"/>
        </a:p>
      </dgm:t>
    </dgm:pt>
    <dgm:pt modelId="{C94C80BC-5ADC-40F8-B270-4C9ACC5840D9}" type="pres">
      <dgm:prSet presAssocID="{292121B3-C3E0-4DD0-954C-77C35573D8AD}"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B528259B-79E6-4AE0-AEAF-B37E823EDDBB}" type="pres">
      <dgm:prSet presAssocID="{292121B3-C3E0-4DD0-954C-77C35573D8AD}" presName="text" presStyleLbl="node1" presStyleIdx="1" presStyleCnt="3">
        <dgm:presLayoutVars>
          <dgm:bulletEnabled val="1"/>
        </dgm:presLayoutVars>
      </dgm:prSet>
      <dgm:spPr/>
      <dgm:t>
        <a:bodyPr/>
        <a:lstStyle/>
        <a:p>
          <a:endParaRPr lang="en-US"/>
        </a:p>
      </dgm:t>
    </dgm:pt>
    <dgm:pt modelId="{EAE5F3B1-083A-4D22-820C-F48164A07ED3}" type="pres">
      <dgm:prSet presAssocID="{740B9950-321D-463D-829A-FA9D7BD5D1E4}" presName="spacer" presStyleCnt="0"/>
      <dgm:spPr/>
    </dgm:pt>
    <dgm:pt modelId="{844ED7D4-1EE5-42C8-B80B-CD2290E01F94}" type="pres">
      <dgm:prSet presAssocID="{F6E431B1-281C-40A5-9D9D-C04AE52B2055}" presName="comp" presStyleCnt="0"/>
      <dgm:spPr/>
    </dgm:pt>
    <dgm:pt modelId="{69D01C98-40F4-4DB3-8AA3-5DDC2597C1A9}" type="pres">
      <dgm:prSet presAssocID="{F6E431B1-281C-40A5-9D9D-C04AE52B2055}" presName="box" presStyleLbl="node1" presStyleIdx="2" presStyleCnt="3"/>
      <dgm:spPr/>
      <dgm:t>
        <a:bodyPr/>
        <a:lstStyle/>
        <a:p>
          <a:endParaRPr lang="en-US"/>
        </a:p>
      </dgm:t>
    </dgm:pt>
    <dgm:pt modelId="{D89EEFF8-158D-44E2-9A26-E991EB72DE34}" type="pres">
      <dgm:prSet presAssocID="{F6E431B1-281C-40A5-9D9D-C04AE52B2055}" presName="img" presStyleLbl="fgImgPlace1" presStyleIdx="2" presStyleCnt="3"/>
      <dgm:spPr>
        <a:blipFill rotWithShape="0">
          <a:blip xmlns:r="http://schemas.openxmlformats.org/officeDocument/2006/relationships" r:embed="rId3"/>
          <a:stretch>
            <a:fillRect/>
          </a:stretch>
        </a:blipFill>
      </dgm:spPr>
    </dgm:pt>
    <dgm:pt modelId="{843F1308-003E-4FC0-84B1-D4E27690F873}" type="pres">
      <dgm:prSet presAssocID="{F6E431B1-281C-40A5-9D9D-C04AE52B2055}" presName="text" presStyleLbl="node1" presStyleIdx="2" presStyleCnt="3">
        <dgm:presLayoutVars>
          <dgm:bulletEnabled val="1"/>
        </dgm:presLayoutVars>
      </dgm:prSet>
      <dgm:spPr/>
      <dgm:t>
        <a:bodyPr/>
        <a:lstStyle/>
        <a:p>
          <a:endParaRPr lang="en-US"/>
        </a:p>
      </dgm:t>
    </dgm:pt>
  </dgm:ptLst>
  <dgm:cxnLst>
    <dgm:cxn modelId="{8FD18769-7A41-4846-96DB-01FF8EC2905B}" srcId="{35346ABC-01DC-49F0-B781-62D74BCA1CB9}" destId="{292121B3-C3E0-4DD0-954C-77C35573D8AD}" srcOrd="1" destOrd="0" parTransId="{D879D7F2-9F53-4B09-BD6F-AE0C2CD7E6D7}" sibTransId="{740B9950-321D-463D-829A-FA9D7BD5D1E4}"/>
    <dgm:cxn modelId="{14D10ED4-C367-4B4C-BEFE-E58F56C0FCCA}" type="presOf" srcId="{473C3A80-477F-4210-8CB7-E5C0EEB348B3}" destId="{3782F595-6A35-4526-99CD-03A2C43DD307}" srcOrd="1" destOrd="0" presId="urn:microsoft.com/office/officeart/2005/8/layout/vList4"/>
    <dgm:cxn modelId="{D7CB24F9-D416-4AA6-A690-55D1C7341EE9}" type="presOf" srcId="{473C3A80-477F-4210-8CB7-E5C0EEB348B3}" destId="{1A6AD96B-2D6C-416D-ACB7-AD4D0581318B}" srcOrd="0" destOrd="0" presId="urn:microsoft.com/office/officeart/2005/8/layout/vList4"/>
    <dgm:cxn modelId="{CE71A1EA-816F-4A7A-ACEE-A6CFCC6BF57A}" srcId="{35346ABC-01DC-49F0-B781-62D74BCA1CB9}" destId="{473C3A80-477F-4210-8CB7-E5C0EEB348B3}" srcOrd="0" destOrd="0" parTransId="{879AC07F-3368-4854-8985-24041E42D9E8}" sibTransId="{44E9CBE6-CE4D-4EF4-8353-5E3DFAF5D156}"/>
    <dgm:cxn modelId="{23A5DEF4-7443-45A9-926D-45A85CB3AE10}" type="presOf" srcId="{F6E431B1-281C-40A5-9D9D-C04AE52B2055}" destId="{843F1308-003E-4FC0-84B1-D4E27690F873}" srcOrd="1" destOrd="0" presId="urn:microsoft.com/office/officeart/2005/8/layout/vList4"/>
    <dgm:cxn modelId="{B59208A1-05F6-496E-8A9D-32799A697DEA}" type="presOf" srcId="{292121B3-C3E0-4DD0-954C-77C35573D8AD}" destId="{B528259B-79E6-4AE0-AEAF-B37E823EDDBB}" srcOrd="1" destOrd="0" presId="urn:microsoft.com/office/officeart/2005/8/layout/vList4"/>
    <dgm:cxn modelId="{C8E421A8-57B9-426A-AD08-64ABFC909AF3}" srcId="{35346ABC-01DC-49F0-B781-62D74BCA1CB9}" destId="{F6E431B1-281C-40A5-9D9D-C04AE52B2055}" srcOrd="2" destOrd="0" parTransId="{7DD7C12A-C4A8-4D46-9570-383E7848BF25}" sibTransId="{007BFF97-8EA0-4B39-9FD2-C48561FFCFB6}"/>
    <dgm:cxn modelId="{BB42F81D-D947-4760-BA60-20C74456C6A2}" type="presOf" srcId="{292121B3-C3E0-4DD0-954C-77C35573D8AD}" destId="{FA119FE4-9503-4473-A779-D0786F333254}" srcOrd="0" destOrd="0" presId="urn:microsoft.com/office/officeart/2005/8/layout/vList4"/>
    <dgm:cxn modelId="{E14C8ED8-2C41-4856-8D26-C887698DEF2E}" type="presOf" srcId="{F6E431B1-281C-40A5-9D9D-C04AE52B2055}" destId="{69D01C98-40F4-4DB3-8AA3-5DDC2597C1A9}" srcOrd="0" destOrd="0" presId="urn:microsoft.com/office/officeart/2005/8/layout/vList4"/>
    <dgm:cxn modelId="{778FF0D5-EC3F-413A-9884-A512FF782081}" type="presOf" srcId="{35346ABC-01DC-49F0-B781-62D74BCA1CB9}" destId="{3D99BF88-22CD-4ACB-A442-E9705A00935F}" srcOrd="0" destOrd="0" presId="urn:microsoft.com/office/officeart/2005/8/layout/vList4"/>
    <dgm:cxn modelId="{7989A288-0177-4679-8087-8B84F76329BF}" type="presParOf" srcId="{3D99BF88-22CD-4ACB-A442-E9705A00935F}" destId="{F4DE9B5C-06C6-4C3B-A819-512F72E8DE62}" srcOrd="0" destOrd="0" presId="urn:microsoft.com/office/officeart/2005/8/layout/vList4"/>
    <dgm:cxn modelId="{E01FF34D-9375-43E8-817C-EABB25756A83}" type="presParOf" srcId="{F4DE9B5C-06C6-4C3B-A819-512F72E8DE62}" destId="{1A6AD96B-2D6C-416D-ACB7-AD4D0581318B}" srcOrd="0" destOrd="0" presId="urn:microsoft.com/office/officeart/2005/8/layout/vList4"/>
    <dgm:cxn modelId="{B9B58A3F-A30C-48FD-BE13-7DA1128AC5A9}" type="presParOf" srcId="{F4DE9B5C-06C6-4C3B-A819-512F72E8DE62}" destId="{2A60244B-F7FB-4068-A3CB-9AB776EE9686}" srcOrd="1" destOrd="0" presId="urn:microsoft.com/office/officeart/2005/8/layout/vList4"/>
    <dgm:cxn modelId="{9CC23702-6A7C-44A9-A7F1-E13D1A66371D}" type="presParOf" srcId="{F4DE9B5C-06C6-4C3B-A819-512F72E8DE62}" destId="{3782F595-6A35-4526-99CD-03A2C43DD307}" srcOrd="2" destOrd="0" presId="urn:microsoft.com/office/officeart/2005/8/layout/vList4"/>
    <dgm:cxn modelId="{33CF48F2-34FC-40A7-BB30-404C55FB7EF8}" type="presParOf" srcId="{3D99BF88-22CD-4ACB-A442-E9705A00935F}" destId="{BB4248C0-BDB7-41C1-8AEE-7C6DCB2F3705}" srcOrd="1" destOrd="0" presId="urn:microsoft.com/office/officeart/2005/8/layout/vList4"/>
    <dgm:cxn modelId="{259522C3-416C-4BA4-A80B-D80DE68618A3}" type="presParOf" srcId="{3D99BF88-22CD-4ACB-A442-E9705A00935F}" destId="{ECD9C10B-BAE4-4EEA-B194-CFE6F083ECE1}" srcOrd="2" destOrd="0" presId="urn:microsoft.com/office/officeart/2005/8/layout/vList4"/>
    <dgm:cxn modelId="{F0524D91-A09A-4E56-916C-7EACF2A68B85}" type="presParOf" srcId="{ECD9C10B-BAE4-4EEA-B194-CFE6F083ECE1}" destId="{FA119FE4-9503-4473-A779-D0786F333254}" srcOrd="0" destOrd="0" presId="urn:microsoft.com/office/officeart/2005/8/layout/vList4"/>
    <dgm:cxn modelId="{A5331182-5D7D-48D8-966B-A519E5779930}" type="presParOf" srcId="{ECD9C10B-BAE4-4EEA-B194-CFE6F083ECE1}" destId="{C94C80BC-5ADC-40F8-B270-4C9ACC5840D9}" srcOrd="1" destOrd="0" presId="urn:microsoft.com/office/officeart/2005/8/layout/vList4"/>
    <dgm:cxn modelId="{B602B76D-5805-492C-B024-925198A048E0}" type="presParOf" srcId="{ECD9C10B-BAE4-4EEA-B194-CFE6F083ECE1}" destId="{B528259B-79E6-4AE0-AEAF-B37E823EDDBB}" srcOrd="2" destOrd="0" presId="urn:microsoft.com/office/officeart/2005/8/layout/vList4"/>
    <dgm:cxn modelId="{E993D078-83E2-4ABE-B5D5-614D440824FD}" type="presParOf" srcId="{3D99BF88-22CD-4ACB-A442-E9705A00935F}" destId="{EAE5F3B1-083A-4D22-820C-F48164A07ED3}" srcOrd="3" destOrd="0" presId="urn:microsoft.com/office/officeart/2005/8/layout/vList4"/>
    <dgm:cxn modelId="{22A72176-50B9-44B2-9F36-8841A12E3FB1}" type="presParOf" srcId="{3D99BF88-22CD-4ACB-A442-E9705A00935F}" destId="{844ED7D4-1EE5-42C8-B80B-CD2290E01F94}" srcOrd="4" destOrd="0" presId="urn:microsoft.com/office/officeart/2005/8/layout/vList4"/>
    <dgm:cxn modelId="{F080BF26-4F4F-4CF2-886E-D5946254A201}" type="presParOf" srcId="{844ED7D4-1EE5-42C8-B80B-CD2290E01F94}" destId="{69D01C98-40F4-4DB3-8AA3-5DDC2597C1A9}" srcOrd="0" destOrd="0" presId="urn:microsoft.com/office/officeart/2005/8/layout/vList4"/>
    <dgm:cxn modelId="{08F8F4AF-9E1E-46F5-A153-737DECE8AFD0}" type="presParOf" srcId="{844ED7D4-1EE5-42C8-B80B-CD2290E01F94}" destId="{D89EEFF8-158D-44E2-9A26-E991EB72DE34}" srcOrd="1" destOrd="0" presId="urn:microsoft.com/office/officeart/2005/8/layout/vList4"/>
    <dgm:cxn modelId="{38F1FCF6-B9DD-4304-BC1F-B0C5398643DA}" type="presParOf" srcId="{844ED7D4-1EE5-42C8-B80B-CD2290E01F94}" destId="{843F1308-003E-4FC0-84B1-D4E27690F87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E3F1B6-C37E-49C9-B8A2-CC805CB0A2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2567A6C-5C46-418A-A633-0ECE2964063F}">
      <dgm:prSet/>
      <dgm:spPr/>
      <dgm:t>
        <a:bodyPr/>
        <a:lstStyle/>
        <a:p>
          <a:pPr rtl="0"/>
          <a:r>
            <a:rPr lang="en-US" dirty="0" smtClean="0"/>
            <a:t>Summary of HH Survey results </a:t>
          </a:r>
          <a:endParaRPr lang="en-US" dirty="0"/>
        </a:p>
      </dgm:t>
    </dgm:pt>
    <dgm:pt modelId="{4EA5379C-A519-4909-818D-9EDFAA255368}" type="parTrans" cxnId="{4A3F7D34-5233-474B-8F99-F65661BF962C}">
      <dgm:prSet/>
      <dgm:spPr/>
      <dgm:t>
        <a:bodyPr/>
        <a:lstStyle/>
        <a:p>
          <a:endParaRPr lang="en-US"/>
        </a:p>
      </dgm:t>
    </dgm:pt>
    <dgm:pt modelId="{FF67D83B-75EB-429B-98DB-7B8E7A48E608}" type="sibTrans" cxnId="{4A3F7D34-5233-474B-8F99-F65661BF962C}">
      <dgm:prSet/>
      <dgm:spPr/>
      <dgm:t>
        <a:bodyPr/>
        <a:lstStyle/>
        <a:p>
          <a:endParaRPr lang="en-US"/>
        </a:p>
      </dgm:t>
    </dgm:pt>
    <dgm:pt modelId="{B0543FF6-F98F-49D8-B0ED-DA1C0A05FFCB}" type="pres">
      <dgm:prSet presAssocID="{75E3F1B6-C37E-49C9-B8A2-CC805CB0A220}" presName="Name0" presStyleCnt="0">
        <dgm:presLayoutVars>
          <dgm:chMax val="7"/>
          <dgm:dir/>
          <dgm:animLvl val="lvl"/>
          <dgm:resizeHandles val="exact"/>
        </dgm:presLayoutVars>
      </dgm:prSet>
      <dgm:spPr/>
      <dgm:t>
        <a:bodyPr/>
        <a:lstStyle/>
        <a:p>
          <a:endParaRPr lang="en-US"/>
        </a:p>
      </dgm:t>
    </dgm:pt>
    <dgm:pt modelId="{E87566C4-7C10-4C33-9E35-64352426F23E}" type="pres">
      <dgm:prSet presAssocID="{B2567A6C-5C46-418A-A633-0ECE2964063F}" presName="circle1" presStyleLbl="node1" presStyleIdx="0" presStyleCnt="1"/>
      <dgm:spPr/>
    </dgm:pt>
    <dgm:pt modelId="{0CBB4800-976D-4417-9182-F67040FF7DF3}" type="pres">
      <dgm:prSet presAssocID="{B2567A6C-5C46-418A-A633-0ECE2964063F}" presName="space" presStyleCnt="0"/>
      <dgm:spPr/>
    </dgm:pt>
    <dgm:pt modelId="{4C0F581D-6F16-4431-9492-2B6D3137EAB3}" type="pres">
      <dgm:prSet presAssocID="{B2567A6C-5C46-418A-A633-0ECE2964063F}" presName="rect1" presStyleLbl="alignAcc1" presStyleIdx="0" presStyleCnt="1" custLinFactNeighborX="-3395" custLinFactNeighborY="-42177"/>
      <dgm:spPr/>
      <dgm:t>
        <a:bodyPr/>
        <a:lstStyle/>
        <a:p>
          <a:endParaRPr lang="en-US"/>
        </a:p>
      </dgm:t>
    </dgm:pt>
    <dgm:pt modelId="{A748B6A4-DD33-4BD0-8974-0E5E78909FA2}" type="pres">
      <dgm:prSet presAssocID="{B2567A6C-5C46-418A-A633-0ECE2964063F}" presName="rect1ParTxNoCh" presStyleLbl="alignAcc1" presStyleIdx="0" presStyleCnt="1">
        <dgm:presLayoutVars>
          <dgm:chMax val="1"/>
          <dgm:bulletEnabled val="1"/>
        </dgm:presLayoutVars>
      </dgm:prSet>
      <dgm:spPr/>
      <dgm:t>
        <a:bodyPr/>
        <a:lstStyle/>
        <a:p>
          <a:endParaRPr lang="en-US"/>
        </a:p>
      </dgm:t>
    </dgm:pt>
  </dgm:ptLst>
  <dgm:cxnLst>
    <dgm:cxn modelId="{4A3F7D34-5233-474B-8F99-F65661BF962C}" srcId="{75E3F1B6-C37E-49C9-B8A2-CC805CB0A220}" destId="{B2567A6C-5C46-418A-A633-0ECE2964063F}" srcOrd="0" destOrd="0" parTransId="{4EA5379C-A519-4909-818D-9EDFAA255368}" sibTransId="{FF67D83B-75EB-429B-98DB-7B8E7A48E608}"/>
    <dgm:cxn modelId="{2BD817C7-1A19-4C6E-861F-A7EB0F214C67}" type="presOf" srcId="{B2567A6C-5C46-418A-A633-0ECE2964063F}" destId="{4C0F581D-6F16-4431-9492-2B6D3137EAB3}" srcOrd="0" destOrd="0" presId="urn:microsoft.com/office/officeart/2005/8/layout/target3"/>
    <dgm:cxn modelId="{358C615F-E3B2-4308-808B-719B01469114}" type="presOf" srcId="{75E3F1B6-C37E-49C9-B8A2-CC805CB0A220}" destId="{B0543FF6-F98F-49D8-B0ED-DA1C0A05FFCB}" srcOrd="0" destOrd="0" presId="urn:microsoft.com/office/officeart/2005/8/layout/target3"/>
    <dgm:cxn modelId="{884822F7-F026-4988-8528-B7316473424C}" type="presOf" srcId="{B2567A6C-5C46-418A-A633-0ECE2964063F}" destId="{A748B6A4-DD33-4BD0-8974-0E5E78909FA2}" srcOrd="1" destOrd="0" presId="urn:microsoft.com/office/officeart/2005/8/layout/target3"/>
    <dgm:cxn modelId="{8FD4DF4B-205E-4B2D-B1AD-EE8CF2D11E4A}" type="presParOf" srcId="{B0543FF6-F98F-49D8-B0ED-DA1C0A05FFCB}" destId="{E87566C4-7C10-4C33-9E35-64352426F23E}" srcOrd="0" destOrd="0" presId="urn:microsoft.com/office/officeart/2005/8/layout/target3"/>
    <dgm:cxn modelId="{47CB5EFD-A1D6-45DA-9A50-0817E0230E3F}" type="presParOf" srcId="{B0543FF6-F98F-49D8-B0ED-DA1C0A05FFCB}" destId="{0CBB4800-976D-4417-9182-F67040FF7DF3}" srcOrd="1" destOrd="0" presId="urn:microsoft.com/office/officeart/2005/8/layout/target3"/>
    <dgm:cxn modelId="{46280262-B4FC-4700-BC73-6B58EF0274CD}" type="presParOf" srcId="{B0543FF6-F98F-49D8-B0ED-DA1C0A05FFCB}" destId="{4C0F581D-6F16-4431-9492-2B6D3137EAB3}" srcOrd="2" destOrd="0" presId="urn:microsoft.com/office/officeart/2005/8/layout/target3"/>
    <dgm:cxn modelId="{62E729AA-4E71-49F8-836F-59C0B3C85BD9}" type="presParOf" srcId="{B0543FF6-F98F-49D8-B0ED-DA1C0A05FFCB}" destId="{A748B6A4-DD33-4BD0-8974-0E5E78909FA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D4DE5C-2338-493F-B632-CF825698D8BA}" type="doc">
      <dgm:prSet loTypeId="urn:microsoft.com/office/officeart/2005/8/layout/target3" loCatId="relationship" qsTypeId="urn:microsoft.com/office/officeart/2005/8/quickstyle/simple5" qsCatId="simple" csTypeId="urn:microsoft.com/office/officeart/2005/8/colors/colorful4" csCatId="colorful"/>
      <dgm:spPr/>
      <dgm:t>
        <a:bodyPr/>
        <a:lstStyle/>
        <a:p>
          <a:endParaRPr lang="en-US"/>
        </a:p>
      </dgm:t>
    </dgm:pt>
    <dgm:pt modelId="{68AB4697-8A45-49A9-B2C2-219530C19C8A}">
      <dgm:prSet/>
      <dgm:spPr/>
      <dgm:t>
        <a:bodyPr/>
        <a:lstStyle/>
        <a:p>
          <a:pPr rtl="0"/>
          <a:r>
            <a:rPr lang="en-GB" dirty="0" smtClean="0"/>
            <a:t>It was also found that in Chawama and Chongwe, an average of 65% of houses where chemicals were in use had both children under 5 and pregnant women. </a:t>
          </a:r>
          <a:endParaRPr lang="en-GB" dirty="0"/>
        </a:p>
      </dgm:t>
    </dgm:pt>
    <dgm:pt modelId="{7F1A8A11-75E8-4E57-9816-9CC59C14A1CA}" type="parTrans" cxnId="{2E55FC8D-8738-4AA0-8926-B3F3D94DE717}">
      <dgm:prSet/>
      <dgm:spPr/>
      <dgm:t>
        <a:bodyPr/>
        <a:lstStyle/>
        <a:p>
          <a:endParaRPr lang="en-US"/>
        </a:p>
      </dgm:t>
    </dgm:pt>
    <dgm:pt modelId="{4ED937CF-C2CA-4F6E-9492-414B9661AA16}" type="sibTrans" cxnId="{2E55FC8D-8738-4AA0-8926-B3F3D94DE717}">
      <dgm:prSet/>
      <dgm:spPr/>
      <dgm:t>
        <a:bodyPr/>
        <a:lstStyle/>
        <a:p>
          <a:endParaRPr lang="en-US"/>
        </a:p>
      </dgm:t>
    </dgm:pt>
    <dgm:pt modelId="{F330A3A3-7B22-4A57-8202-071D0CD37F23}">
      <dgm:prSet/>
      <dgm:spPr/>
      <dgm:t>
        <a:bodyPr/>
        <a:lstStyle/>
        <a:p>
          <a:pPr rtl="0"/>
          <a:r>
            <a:rPr lang="en-GB" dirty="0" smtClean="0"/>
            <a:t>100% of the houses were the government had undertaken  IRS had both pregnant women and children under 5.</a:t>
          </a:r>
          <a:endParaRPr lang="en-US" dirty="0"/>
        </a:p>
      </dgm:t>
    </dgm:pt>
    <dgm:pt modelId="{3DD01169-C685-4529-BA25-DB308B33CCF9}" type="parTrans" cxnId="{9372A497-5C4D-4AF5-8DB6-1379F385A88E}">
      <dgm:prSet/>
      <dgm:spPr/>
      <dgm:t>
        <a:bodyPr/>
        <a:lstStyle/>
        <a:p>
          <a:endParaRPr lang="en-US"/>
        </a:p>
      </dgm:t>
    </dgm:pt>
    <dgm:pt modelId="{72DD5D86-77C0-41BC-8CA4-B534262E7ADA}" type="sibTrans" cxnId="{9372A497-5C4D-4AF5-8DB6-1379F385A88E}">
      <dgm:prSet/>
      <dgm:spPr/>
      <dgm:t>
        <a:bodyPr/>
        <a:lstStyle/>
        <a:p>
          <a:endParaRPr lang="en-US"/>
        </a:p>
      </dgm:t>
    </dgm:pt>
    <dgm:pt modelId="{22E6EADE-7E01-40FB-BCBC-664B2B2E5F68}" type="pres">
      <dgm:prSet presAssocID="{D9D4DE5C-2338-493F-B632-CF825698D8BA}" presName="Name0" presStyleCnt="0">
        <dgm:presLayoutVars>
          <dgm:chMax val="7"/>
          <dgm:dir/>
          <dgm:animLvl val="lvl"/>
          <dgm:resizeHandles val="exact"/>
        </dgm:presLayoutVars>
      </dgm:prSet>
      <dgm:spPr/>
      <dgm:t>
        <a:bodyPr/>
        <a:lstStyle/>
        <a:p>
          <a:endParaRPr lang="en-US"/>
        </a:p>
      </dgm:t>
    </dgm:pt>
    <dgm:pt modelId="{F61D03D1-2BFC-468E-BACB-FBBB66002B21}" type="pres">
      <dgm:prSet presAssocID="{68AB4697-8A45-49A9-B2C2-219530C19C8A}" presName="circle1" presStyleLbl="node1" presStyleIdx="0" presStyleCnt="2"/>
      <dgm:spPr/>
    </dgm:pt>
    <dgm:pt modelId="{986E28E9-7DEB-42C9-9D3E-40E8201C35D5}" type="pres">
      <dgm:prSet presAssocID="{68AB4697-8A45-49A9-B2C2-219530C19C8A}" presName="space" presStyleCnt="0"/>
      <dgm:spPr/>
    </dgm:pt>
    <dgm:pt modelId="{22E6450F-3DCD-4EFB-A4B8-E7E851FAADEA}" type="pres">
      <dgm:prSet presAssocID="{68AB4697-8A45-49A9-B2C2-219530C19C8A}" presName="rect1" presStyleLbl="alignAcc1" presStyleIdx="0" presStyleCnt="2"/>
      <dgm:spPr/>
      <dgm:t>
        <a:bodyPr/>
        <a:lstStyle/>
        <a:p>
          <a:endParaRPr lang="en-US"/>
        </a:p>
      </dgm:t>
    </dgm:pt>
    <dgm:pt modelId="{E24DAFD8-6444-4F52-9CF8-428DC70D31F3}" type="pres">
      <dgm:prSet presAssocID="{F330A3A3-7B22-4A57-8202-071D0CD37F23}" presName="vertSpace2" presStyleLbl="node1" presStyleIdx="0" presStyleCnt="2"/>
      <dgm:spPr/>
    </dgm:pt>
    <dgm:pt modelId="{8FA2FC9F-BA9F-440F-BFF2-02C50D420E08}" type="pres">
      <dgm:prSet presAssocID="{F330A3A3-7B22-4A57-8202-071D0CD37F23}" presName="circle2" presStyleLbl="node1" presStyleIdx="1" presStyleCnt="2"/>
      <dgm:spPr/>
    </dgm:pt>
    <dgm:pt modelId="{923743AC-334E-4A8A-937C-941C3AD96284}" type="pres">
      <dgm:prSet presAssocID="{F330A3A3-7B22-4A57-8202-071D0CD37F23}" presName="rect2" presStyleLbl="alignAcc1" presStyleIdx="1" presStyleCnt="2"/>
      <dgm:spPr/>
      <dgm:t>
        <a:bodyPr/>
        <a:lstStyle/>
        <a:p>
          <a:endParaRPr lang="en-US"/>
        </a:p>
      </dgm:t>
    </dgm:pt>
    <dgm:pt modelId="{B0A8B1CD-37AB-4A61-82F8-B551D983CEBB}" type="pres">
      <dgm:prSet presAssocID="{68AB4697-8A45-49A9-B2C2-219530C19C8A}" presName="rect1ParTxNoCh" presStyleLbl="alignAcc1" presStyleIdx="1" presStyleCnt="2">
        <dgm:presLayoutVars>
          <dgm:chMax val="1"/>
          <dgm:bulletEnabled val="1"/>
        </dgm:presLayoutVars>
      </dgm:prSet>
      <dgm:spPr/>
      <dgm:t>
        <a:bodyPr/>
        <a:lstStyle/>
        <a:p>
          <a:endParaRPr lang="en-US"/>
        </a:p>
      </dgm:t>
    </dgm:pt>
    <dgm:pt modelId="{DC61C7C3-4382-44DC-94C0-A0D5AADFB399}" type="pres">
      <dgm:prSet presAssocID="{F330A3A3-7B22-4A57-8202-071D0CD37F23}" presName="rect2ParTxNoCh" presStyleLbl="alignAcc1" presStyleIdx="1" presStyleCnt="2">
        <dgm:presLayoutVars>
          <dgm:chMax val="1"/>
          <dgm:bulletEnabled val="1"/>
        </dgm:presLayoutVars>
      </dgm:prSet>
      <dgm:spPr/>
      <dgm:t>
        <a:bodyPr/>
        <a:lstStyle/>
        <a:p>
          <a:endParaRPr lang="en-US"/>
        </a:p>
      </dgm:t>
    </dgm:pt>
  </dgm:ptLst>
  <dgm:cxnLst>
    <dgm:cxn modelId="{EC4160E2-AFFB-4081-9A14-117C592CD230}" type="presOf" srcId="{D9D4DE5C-2338-493F-B632-CF825698D8BA}" destId="{22E6EADE-7E01-40FB-BCBC-664B2B2E5F68}" srcOrd="0" destOrd="0" presId="urn:microsoft.com/office/officeart/2005/8/layout/target3"/>
    <dgm:cxn modelId="{DF27F9E4-C5A8-42CD-B1CD-F514EB3853C8}" type="presOf" srcId="{68AB4697-8A45-49A9-B2C2-219530C19C8A}" destId="{B0A8B1CD-37AB-4A61-82F8-B551D983CEBB}" srcOrd="1" destOrd="0" presId="urn:microsoft.com/office/officeart/2005/8/layout/target3"/>
    <dgm:cxn modelId="{2E55FC8D-8738-4AA0-8926-B3F3D94DE717}" srcId="{D9D4DE5C-2338-493F-B632-CF825698D8BA}" destId="{68AB4697-8A45-49A9-B2C2-219530C19C8A}" srcOrd="0" destOrd="0" parTransId="{7F1A8A11-75E8-4E57-9816-9CC59C14A1CA}" sibTransId="{4ED937CF-C2CA-4F6E-9492-414B9661AA16}"/>
    <dgm:cxn modelId="{9372A497-5C4D-4AF5-8DB6-1379F385A88E}" srcId="{D9D4DE5C-2338-493F-B632-CF825698D8BA}" destId="{F330A3A3-7B22-4A57-8202-071D0CD37F23}" srcOrd="1" destOrd="0" parTransId="{3DD01169-C685-4529-BA25-DB308B33CCF9}" sibTransId="{72DD5D86-77C0-41BC-8CA4-B534262E7ADA}"/>
    <dgm:cxn modelId="{C9600C43-98B3-4612-ABA7-251DD4FC1B94}" type="presOf" srcId="{F330A3A3-7B22-4A57-8202-071D0CD37F23}" destId="{923743AC-334E-4A8A-937C-941C3AD96284}" srcOrd="0" destOrd="0" presId="urn:microsoft.com/office/officeart/2005/8/layout/target3"/>
    <dgm:cxn modelId="{1558AC78-BDFE-46E4-A609-BBF30A57D117}" type="presOf" srcId="{F330A3A3-7B22-4A57-8202-071D0CD37F23}" destId="{DC61C7C3-4382-44DC-94C0-A0D5AADFB399}" srcOrd="1" destOrd="0" presId="urn:microsoft.com/office/officeart/2005/8/layout/target3"/>
    <dgm:cxn modelId="{F787ECA9-BBF2-46D6-B486-EA2CE7BD79B9}" type="presOf" srcId="{68AB4697-8A45-49A9-B2C2-219530C19C8A}" destId="{22E6450F-3DCD-4EFB-A4B8-E7E851FAADEA}" srcOrd="0" destOrd="0" presId="urn:microsoft.com/office/officeart/2005/8/layout/target3"/>
    <dgm:cxn modelId="{5A3912BB-4073-498C-A91E-D230D1F71927}" type="presParOf" srcId="{22E6EADE-7E01-40FB-BCBC-664B2B2E5F68}" destId="{F61D03D1-2BFC-468E-BACB-FBBB66002B21}" srcOrd="0" destOrd="0" presId="urn:microsoft.com/office/officeart/2005/8/layout/target3"/>
    <dgm:cxn modelId="{9059370F-63FA-4EC9-9B1E-4D6C2F6F817E}" type="presParOf" srcId="{22E6EADE-7E01-40FB-BCBC-664B2B2E5F68}" destId="{986E28E9-7DEB-42C9-9D3E-40E8201C35D5}" srcOrd="1" destOrd="0" presId="urn:microsoft.com/office/officeart/2005/8/layout/target3"/>
    <dgm:cxn modelId="{D7DE1D63-4AFC-4CDB-A386-B4C9B405880A}" type="presParOf" srcId="{22E6EADE-7E01-40FB-BCBC-664B2B2E5F68}" destId="{22E6450F-3DCD-4EFB-A4B8-E7E851FAADEA}" srcOrd="2" destOrd="0" presId="urn:microsoft.com/office/officeart/2005/8/layout/target3"/>
    <dgm:cxn modelId="{D2B2FA29-96AB-4244-92FD-BA2148C08D39}" type="presParOf" srcId="{22E6EADE-7E01-40FB-BCBC-664B2B2E5F68}" destId="{E24DAFD8-6444-4F52-9CF8-428DC70D31F3}" srcOrd="3" destOrd="0" presId="urn:microsoft.com/office/officeart/2005/8/layout/target3"/>
    <dgm:cxn modelId="{90C08353-074C-4BFE-88E2-715A326509B7}" type="presParOf" srcId="{22E6EADE-7E01-40FB-BCBC-664B2B2E5F68}" destId="{8FA2FC9F-BA9F-440F-BFF2-02C50D420E08}" srcOrd="4" destOrd="0" presId="urn:microsoft.com/office/officeart/2005/8/layout/target3"/>
    <dgm:cxn modelId="{FDAF9ABA-119D-4D8C-8CD8-C1DAF74B691C}" type="presParOf" srcId="{22E6EADE-7E01-40FB-BCBC-664B2B2E5F68}" destId="{923743AC-334E-4A8A-937C-941C3AD96284}" srcOrd="5" destOrd="0" presId="urn:microsoft.com/office/officeart/2005/8/layout/target3"/>
    <dgm:cxn modelId="{58B0CB89-C658-4D63-9E2B-22B65A9E1817}" type="presParOf" srcId="{22E6EADE-7E01-40FB-BCBC-664B2B2E5F68}" destId="{B0A8B1CD-37AB-4A61-82F8-B551D983CEBB}" srcOrd="6" destOrd="0" presId="urn:microsoft.com/office/officeart/2005/8/layout/target3"/>
    <dgm:cxn modelId="{723569C5-99C8-4BD5-B1D6-CC35F07A4593}" type="presParOf" srcId="{22E6EADE-7E01-40FB-BCBC-664B2B2E5F68}" destId="{DC61C7C3-4382-44DC-94C0-A0D5AADFB399}"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CDE1A5-FFF7-4104-B458-6DDA68A0E0F6}"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en-US"/>
        </a:p>
      </dgm:t>
    </dgm:pt>
    <dgm:pt modelId="{AB1EC2AE-1451-4E65-A93A-3B39A990346B}">
      <dgm:prSet/>
      <dgm:spPr/>
      <dgm:t>
        <a:bodyPr/>
        <a:lstStyle/>
        <a:p>
          <a:pPr rtl="0"/>
          <a:r>
            <a:rPr lang="en-ZA" smtClean="0"/>
            <a:t>Significant differences observed:</a:t>
          </a:r>
          <a:endParaRPr lang="en-ZA"/>
        </a:p>
      </dgm:t>
    </dgm:pt>
    <dgm:pt modelId="{45C79875-8420-4390-873D-75A0C0E6F703}" type="parTrans" cxnId="{99662870-5889-4DE3-9785-F2D9FA22754D}">
      <dgm:prSet/>
      <dgm:spPr/>
      <dgm:t>
        <a:bodyPr/>
        <a:lstStyle/>
        <a:p>
          <a:endParaRPr lang="en-US"/>
        </a:p>
      </dgm:t>
    </dgm:pt>
    <dgm:pt modelId="{23A1FF1D-3C54-46BB-904F-F06B16846D14}" type="sibTrans" cxnId="{99662870-5889-4DE3-9785-F2D9FA22754D}">
      <dgm:prSet/>
      <dgm:spPr/>
      <dgm:t>
        <a:bodyPr/>
        <a:lstStyle/>
        <a:p>
          <a:endParaRPr lang="en-US"/>
        </a:p>
      </dgm:t>
    </dgm:pt>
    <dgm:pt modelId="{70E16395-2A54-4C80-BB77-E662896A6151}">
      <dgm:prSet/>
      <dgm:spPr/>
      <dgm:t>
        <a:bodyPr/>
        <a:lstStyle/>
        <a:p>
          <a:pPr rtl="0"/>
          <a:r>
            <a:rPr lang="en-ZA" dirty="0" smtClean="0"/>
            <a:t>by sex and place on  Communication, fine motor, gross motor, problem solving, personal social functions;</a:t>
          </a:r>
          <a:endParaRPr lang="en-ZA" dirty="0"/>
        </a:p>
      </dgm:t>
    </dgm:pt>
    <dgm:pt modelId="{7DF9CCB5-FFF7-413A-B3F1-4AC6847D9171}" type="parTrans" cxnId="{9539BAB5-F36E-47ED-9057-012632F0F5A2}">
      <dgm:prSet/>
      <dgm:spPr/>
      <dgm:t>
        <a:bodyPr/>
        <a:lstStyle/>
        <a:p>
          <a:endParaRPr lang="en-US"/>
        </a:p>
      </dgm:t>
    </dgm:pt>
    <dgm:pt modelId="{BE9B07BC-4DDD-4EE7-9706-FB62E54F5762}" type="sibTrans" cxnId="{9539BAB5-F36E-47ED-9057-012632F0F5A2}">
      <dgm:prSet/>
      <dgm:spPr/>
      <dgm:t>
        <a:bodyPr/>
        <a:lstStyle/>
        <a:p>
          <a:endParaRPr lang="en-US"/>
        </a:p>
      </dgm:t>
    </dgm:pt>
    <dgm:pt modelId="{587E65B2-90B8-4822-821E-3A42B91800D4}" type="pres">
      <dgm:prSet presAssocID="{E4CDE1A5-FFF7-4104-B458-6DDA68A0E0F6}" presName="Name0" presStyleCnt="0">
        <dgm:presLayoutVars>
          <dgm:chMax val="7"/>
          <dgm:dir/>
          <dgm:animLvl val="lvl"/>
          <dgm:resizeHandles val="exact"/>
        </dgm:presLayoutVars>
      </dgm:prSet>
      <dgm:spPr/>
      <dgm:t>
        <a:bodyPr/>
        <a:lstStyle/>
        <a:p>
          <a:endParaRPr lang="en-US"/>
        </a:p>
      </dgm:t>
    </dgm:pt>
    <dgm:pt modelId="{C39CB9AA-1B87-4AF0-A9D2-E9F081DE89C9}" type="pres">
      <dgm:prSet presAssocID="{AB1EC2AE-1451-4E65-A93A-3B39A990346B}" presName="circle1" presStyleLbl="node1" presStyleIdx="0" presStyleCnt="1"/>
      <dgm:spPr/>
    </dgm:pt>
    <dgm:pt modelId="{5A6CB26B-350D-413D-A6C1-EF4612D01752}" type="pres">
      <dgm:prSet presAssocID="{AB1EC2AE-1451-4E65-A93A-3B39A990346B}" presName="space" presStyleCnt="0"/>
      <dgm:spPr/>
    </dgm:pt>
    <dgm:pt modelId="{3F63EE34-11BE-4F40-886E-1D3F8DC0370D}" type="pres">
      <dgm:prSet presAssocID="{AB1EC2AE-1451-4E65-A93A-3B39A990346B}" presName="rect1" presStyleLbl="alignAcc1" presStyleIdx="0" presStyleCnt="1" custLinFactNeighborX="553"/>
      <dgm:spPr/>
      <dgm:t>
        <a:bodyPr/>
        <a:lstStyle/>
        <a:p>
          <a:endParaRPr lang="en-US"/>
        </a:p>
      </dgm:t>
    </dgm:pt>
    <dgm:pt modelId="{3AF4DAF2-9A2D-4BCF-9162-A058CD00EC5F}" type="pres">
      <dgm:prSet presAssocID="{AB1EC2AE-1451-4E65-A93A-3B39A990346B}" presName="rect1ParTx" presStyleLbl="alignAcc1" presStyleIdx="0" presStyleCnt="1">
        <dgm:presLayoutVars>
          <dgm:chMax val="1"/>
          <dgm:bulletEnabled val="1"/>
        </dgm:presLayoutVars>
      </dgm:prSet>
      <dgm:spPr/>
      <dgm:t>
        <a:bodyPr/>
        <a:lstStyle/>
        <a:p>
          <a:endParaRPr lang="en-US"/>
        </a:p>
      </dgm:t>
    </dgm:pt>
    <dgm:pt modelId="{F2B0816A-9CB4-4A73-A66C-0E22C9C8FCC2}" type="pres">
      <dgm:prSet presAssocID="{AB1EC2AE-1451-4E65-A93A-3B39A990346B}" presName="rect1ChTx" presStyleLbl="alignAcc1" presStyleIdx="0" presStyleCnt="1">
        <dgm:presLayoutVars>
          <dgm:bulletEnabled val="1"/>
        </dgm:presLayoutVars>
      </dgm:prSet>
      <dgm:spPr/>
      <dgm:t>
        <a:bodyPr/>
        <a:lstStyle/>
        <a:p>
          <a:endParaRPr lang="en-US"/>
        </a:p>
      </dgm:t>
    </dgm:pt>
  </dgm:ptLst>
  <dgm:cxnLst>
    <dgm:cxn modelId="{D166F01D-28AA-4570-AFAA-A40D35372FB6}" type="presOf" srcId="{AB1EC2AE-1451-4E65-A93A-3B39A990346B}" destId="{3F63EE34-11BE-4F40-886E-1D3F8DC0370D}" srcOrd="0" destOrd="0" presId="urn:microsoft.com/office/officeart/2005/8/layout/target3"/>
    <dgm:cxn modelId="{C0307CBF-EA4B-472F-A1C3-7D6F0CD18901}" type="presOf" srcId="{70E16395-2A54-4C80-BB77-E662896A6151}" destId="{F2B0816A-9CB4-4A73-A66C-0E22C9C8FCC2}" srcOrd="0" destOrd="0" presId="urn:microsoft.com/office/officeart/2005/8/layout/target3"/>
    <dgm:cxn modelId="{28DFE031-B6B1-4924-B901-B1773F961BC6}" type="presOf" srcId="{AB1EC2AE-1451-4E65-A93A-3B39A990346B}" destId="{3AF4DAF2-9A2D-4BCF-9162-A058CD00EC5F}" srcOrd="1" destOrd="0" presId="urn:microsoft.com/office/officeart/2005/8/layout/target3"/>
    <dgm:cxn modelId="{9539BAB5-F36E-47ED-9057-012632F0F5A2}" srcId="{AB1EC2AE-1451-4E65-A93A-3B39A990346B}" destId="{70E16395-2A54-4C80-BB77-E662896A6151}" srcOrd="0" destOrd="0" parTransId="{7DF9CCB5-FFF7-413A-B3F1-4AC6847D9171}" sibTransId="{BE9B07BC-4DDD-4EE7-9706-FB62E54F5762}"/>
    <dgm:cxn modelId="{075F5857-F7EC-4B5F-BDF2-E4E8E8868525}" type="presOf" srcId="{E4CDE1A5-FFF7-4104-B458-6DDA68A0E0F6}" destId="{587E65B2-90B8-4822-821E-3A42B91800D4}" srcOrd="0" destOrd="0" presId="urn:microsoft.com/office/officeart/2005/8/layout/target3"/>
    <dgm:cxn modelId="{99662870-5889-4DE3-9785-F2D9FA22754D}" srcId="{E4CDE1A5-FFF7-4104-B458-6DDA68A0E0F6}" destId="{AB1EC2AE-1451-4E65-A93A-3B39A990346B}" srcOrd="0" destOrd="0" parTransId="{45C79875-8420-4390-873D-75A0C0E6F703}" sibTransId="{23A1FF1D-3C54-46BB-904F-F06B16846D14}"/>
    <dgm:cxn modelId="{C532A72F-F597-4D5B-B697-75DDAF9080B2}" type="presParOf" srcId="{587E65B2-90B8-4822-821E-3A42B91800D4}" destId="{C39CB9AA-1B87-4AF0-A9D2-E9F081DE89C9}" srcOrd="0" destOrd="0" presId="urn:microsoft.com/office/officeart/2005/8/layout/target3"/>
    <dgm:cxn modelId="{69152E00-7D59-4FBF-9D5B-F86A8F722513}" type="presParOf" srcId="{587E65B2-90B8-4822-821E-3A42B91800D4}" destId="{5A6CB26B-350D-413D-A6C1-EF4612D01752}" srcOrd="1" destOrd="0" presId="urn:microsoft.com/office/officeart/2005/8/layout/target3"/>
    <dgm:cxn modelId="{50920721-913D-45D3-A462-7A2589979B61}" type="presParOf" srcId="{587E65B2-90B8-4822-821E-3A42B91800D4}" destId="{3F63EE34-11BE-4F40-886E-1D3F8DC0370D}" srcOrd="2" destOrd="0" presId="urn:microsoft.com/office/officeart/2005/8/layout/target3"/>
    <dgm:cxn modelId="{09183236-6239-4269-8203-B325385AE82E}" type="presParOf" srcId="{587E65B2-90B8-4822-821E-3A42B91800D4}" destId="{3AF4DAF2-9A2D-4BCF-9162-A058CD00EC5F}" srcOrd="3" destOrd="0" presId="urn:microsoft.com/office/officeart/2005/8/layout/target3"/>
    <dgm:cxn modelId="{08A7C9B8-B30D-403C-B3DB-63899A198099}" type="presParOf" srcId="{587E65B2-90B8-4822-821E-3A42B91800D4}" destId="{F2B0816A-9CB4-4A73-A66C-0E22C9C8FCC2}"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203924-7D43-41F7-916D-77D37ABE1B29}" type="doc">
      <dgm:prSet loTypeId="urn:microsoft.com/office/officeart/2005/8/layout/process4" loCatId="list" qsTypeId="urn:microsoft.com/office/officeart/2005/8/quickstyle/simple3" qsCatId="simple" csTypeId="urn:microsoft.com/office/officeart/2005/8/colors/accent1_5" csCatId="accent1" phldr="1"/>
      <dgm:spPr/>
      <dgm:t>
        <a:bodyPr/>
        <a:lstStyle/>
        <a:p>
          <a:endParaRPr lang="en-US"/>
        </a:p>
      </dgm:t>
    </dgm:pt>
    <dgm:pt modelId="{838F7ECF-27D7-4B27-8A47-1598D0455347}">
      <dgm:prSet custT="1"/>
      <dgm:spPr/>
      <dgm:t>
        <a:bodyPr/>
        <a:lstStyle/>
        <a:p>
          <a:pPr rtl="0"/>
          <a:r>
            <a:rPr lang="en-US" sz="2800" spc="300" dirty="0" smtClean="0"/>
            <a:t>To what extent are </a:t>
          </a:r>
          <a:r>
            <a:rPr lang="en-GB" sz="2800" b="0" spc="300" dirty="0" smtClean="0"/>
            <a:t>local social economic and environmental conditions</a:t>
          </a:r>
          <a:r>
            <a:rPr lang="en-GB" sz="2800" b="1" spc="300" dirty="0" smtClean="0"/>
            <a:t> </a:t>
          </a:r>
          <a:r>
            <a:rPr lang="en-US" sz="2800" spc="300" dirty="0" smtClean="0"/>
            <a:t>associated with observed outcomes in the selected study communities? </a:t>
          </a:r>
          <a:endParaRPr lang="en-GB" sz="2800" b="1" spc="300" dirty="0" smtClean="0"/>
        </a:p>
      </dgm:t>
    </dgm:pt>
    <dgm:pt modelId="{610B0FF6-3AA5-4414-AE6C-457566DEBCEC}" type="sibTrans" cxnId="{918718B1-5175-46B7-A53A-3E9C1933F216}">
      <dgm:prSet/>
      <dgm:spPr/>
      <dgm:t>
        <a:bodyPr/>
        <a:lstStyle/>
        <a:p>
          <a:endParaRPr lang="en-US" b="1"/>
        </a:p>
      </dgm:t>
    </dgm:pt>
    <dgm:pt modelId="{F518EC4B-9A49-4361-8792-28EACE416FAC}" type="parTrans" cxnId="{918718B1-5175-46B7-A53A-3E9C1933F216}">
      <dgm:prSet/>
      <dgm:spPr/>
      <dgm:t>
        <a:bodyPr/>
        <a:lstStyle/>
        <a:p>
          <a:endParaRPr lang="en-US" b="1"/>
        </a:p>
      </dgm:t>
    </dgm:pt>
    <dgm:pt modelId="{58F88B50-A2DE-4876-A438-DDFF7A4A869A}" type="pres">
      <dgm:prSet presAssocID="{84203924-7D43-41F7-916D-77D37ABE1B29}" presName="Name0" presStyleCnt="0">
        <dgm:presLayoutVars>
          <dgm:dir/>
          <dgm:animLvl val="lvl"/>
          <dgm:resizeHandles val="exact"/>
        </dgm:presLayoutVars>
      </dgm:prSet>
      <dgm:spPr/>
      <dgm:t>
        <a:bodyPr/>
        <a:lstStyle/>
        <a:p>
          <a:endParaRPr lang="en-US"/>
        </a:p>
      </dgm:t>
    </dgm:pt>
    <dgm:pt modelId="{6D590E70-23A3-476A-A826-E57105A513FA}" type="pres">
      <dgm:prSet presAssocID="{838F7ECF-27D7-4B27-8A47-1598D0455347}" presName="boxAndChildren" presStyleCnt="0"/>
      <dgm:spPr/>
      <dgm:t>
        <a:bodyPr/>
        <a:lstStyle/>
        <a:p>
          <a:endParaRPr lang="en-US"/>
        </a:p>
      </dgm:t>
    </dgm:pt>
    <dgm:pt modelId="{AC081712-4EE9-48BE-93C0-964A3F8E52B0}" type="pres">
      <dgm:prSet presAssocID="{838F7ECF-27D7-4B27-8A47-1598D0455347}" presName="parentTextBox" presStyleLbl="node1" presStyleIdx="0" presStyleCnt="1"/>
      <dgm:spPr/>
      <dgm:t>
        <a:bodyPr/>
        <a:lstStyle/>
        <a:p>
          <a:endParaRPr lang="en-US"/>
        </a:p>
      </dgm:t>
    </dgm:pt>
  </dgm:ptLst>
  <dgm:cxnLst>
    <dgm:cxn modelId="{3327F391-E3D9-4EBA-A805-FB452317D743}" type="presOf" srcId="{838F7ECF-27D7-4B27-8A47-1598D0455347}" destId="{AC081712-4EE9-48BE-93C0-964A3F8E52B0}" srcOrd="0" destOrd="0" presId="urn:microsoft.com/office/officeart/2005/8/layout/process4"/>
    <dgm:cxn modelId="{918718B1-5175-46B7-A53A-3E9C1933F216}" srcId="{84203924-7D43-41F7-916D-77D37ABE1B29}" destId="{838F7ECF-27D7-4B27-8A47-1598D0455347}" srcOrd="0" destOrd="0" parTransId="{F518EC4B-9A49-4361-8792-28EACE416FAC}" sibTransId="{610B0FF6-3AA5-4414-AE6C-457566DEBCEC}"/>
    <dgm:cxn modelId="{BA743907-751A-445F-8817-8AA82B21A3FD}" type="presOf" srcId="{84203924-7D43-41F7-916D-77D37ABE1B29}" destId="{58F88B50-A2DE-4876-A438-DDFF7A4A869A}" srcOrd="0" destOrd="0" presId="urn:microsoft.com/office/officeart/2005/8/layout/process4"/>
    <dgm:cxn modelId="{8830344C-D35C-4817-AE72-E4D7876D29C6}" type="presParOf" srcId="{58F88B50-A2DE-4876-A438-DDFF7A4A869A}" destId="{6D590E70-23A3-476A-A826-E57105A513FA}" srcOrd="0" destOrd="0" presId="urn:microsoft.com/office/officeart/2005/8/layout/process4"/>
    <dgm:cxn modelId="{2CD1AD99-E9C8-49FE-AE51-2CA2D4D074E1}" type="presParOf" srcId="{6D590E70-23A3-476A-A826-E57105A513FA}" destId="{AC081712-4EE9-48BE-93C0-964A3F8E52B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8453C0-1E4A-41DF-A534-993A91B8B7C8}" type="doc">
      <dgm:prSet loTypeId="urn:microsoft.com/office/officeart/2005/8/layout/target2" loCatId="relationship" qsTypeId="urn:microsoft.com/office/officeart/2005/8/quickstyle/simple2" qsCatId="simple" csTypeId="urn:microsoft.com/office/officeart/2005/8/colors/accent2_1" csCatId="accent2" phldr="1"/>
      <dgm:spPr/>
      <dgm:t>
        <a:bodyPr/>
        <a:lstStyle/>
        <a:p>
          <a:endParaRPr lang="en-US"/>
        </a:p>
      </dgm:t>
    </dgm:pt>
    <dgm:pt modelId="{E02A0080-B124-4101-A0FC-70C6DE10C440}">
      <dgm:prSet custT="1"/>
      <dgm:spPr/>
      <dgm:t>
        <a:bodyPr/>
        <a:lstStyle/>
        <a:p>
          <a:pPr rtl="0"/>
          <a:r>
            <a:rPr lang="en-AU" sz="2400" b="0" dirty="0" smtClean="0"/>
            <a:t>The use of DDT for malaria control in Zambia poses an ethical dilemma because in most cases it is only used in low cost housing structures inhabited by people who are also socio-economically disadvantaged. </a:t>
          </a:r>
          <a:endParaRPr lang="en-ZA" sz="2400" b="0" dirty="0"/>
        </a:p>
      </dgm:t>
    </dgm:pt>
    <dgm:pt modelId="{B5937E1F-DC3D-4BEE-BA2E-88AD03F9BA7F}" type="parTrans" cxnId="{0894E3FA-1D45-47F9-946B-59E4F9A259F1}">
      <dgm:prSet/>
      <dgm:spPr/>
      <dgm:t>
        <a:bodyPr/>
        <a:lstStyle/>
        <a:p>
          <a:endParaRPr lang="en-US"/>
        </a:p>
      </dgm:t>
    </dgm:pt>
    <dgm:pt modelId="{5C06E1E1-E66E-4FB5-8A11-AE83EF329833}" type="sibTrans" cxnId="{0894E3FA-1D45-47F9-946B-59E4F9A259F1}">
      <dgm:prSet/>
      <dgm:spPr/>
      <dgm:t>
        <a:bodyPr/>
        <a:lstStyle/>
        <a:p>
          <a:endParaRPr lang="en-US"/>
        </a:p>
      </dgm:t>
    </dgm:pt>
    <dgm:pt modelId="{B4A47BEC-CC9A-4488-A87D-F8F6A072B020}">
      <dgm:prSet/>
      <dgm:spPr/>
      <dgm:t>
        <a:bodyPr/>
        <a:lstStyle/>
        <a:p>
          <a:pPr rtl="0"/>
          <a:r>
            <a:rPr lang="en-AU" dirty="0" smtClean="0"/>
            <a:t>The children from these homes are already exposed to other health risks and usually born from parents with very poor educational levels.</a:t>
          </a:r>
          <a:endParaRPr lang="en-ZA" dirty="0"/>
        </a:p>
      </dgm:t>
    </dgm:pt>
    <dgm:pt modelId="{4A518087-C2B6-4F18-B7BC-EF8D5C208EC7}" type="parTrans" cxnId="{83D8E3DB-404F-4BE7-A330-26FD115BA5CB}">
      <dgm:prSet/>
      <dgm:spPr/>
      <dgm:t>
        <a:bodyPr/>
        <a:lstStyle/>
        <a:p>
          <a:endParaRPr lang="en-US"/>
        </a:p>
      </dgm:t>
    </dgm:pt>
    <dgm:pt modelId="{00AD76DD-C287-4E86-9B2A-1C4A81A05494}" type="sibTrans" cxnId="{83D8E3DB-404F-4BE7-A330-26FD115BA5CB}">
      <dgm:prSet/>
      <dgm:spPr/>
      <dgm:t>
        <a:bodyPr/>
        <a:lstStyle/>
        <a:p>
          <a:endParaRPr lang="en-US"/>
        </a:p>
      </dgm:t>
    </dgm:pt>
    <dgm:pt modelId="{216A0BA4-D7DF-49E2-AA34-69F48C6CD90F}">
      <dgm:prSet/>
      <dgm:spPr/>
      <dgm:t>
        <a:bodyPr/>
        <a:lstStyle/>
        <a:p>
          <a:pPr rtl="0"/>
          <a:r>
            <a:rPr lang="en-AU" dirty="0" smtClean="0"/>
            <a:t>The effect of SES on the Neurodevelopmental Outcomes requires further exploration.   </a:t>
          </a:r>
        </a:p>
        <a:p>
          <a:pPr rtl="0"/>
          <a:r>
            <a:rPr lang="en-AU" dirty="0" smtClean="0"/>
            <a:t>Inclusion of Chongwe in the analysis. </a:t>
          </a:r>
        </a:p>
      </dgm:t>
    </dgm:pt>
    <dgm:pt modelId="{F7C192E2-E1E0-4E02-A476-ED514F1E7CE7}" type="parTrans" cxnId="{03B14C86-EEBB-4C83-96DF-D33FE0C638C8}">
      <dgm:prSet/>
      <dgm:spPr/>
      <dgm:t>
        <a:bodyPr/>
        <a:lstStyle/>
        <a:p>
          <a:endParaRPr lang="en-US"/>
        </a:p>
      </dgm:t>
    </dgm:pt>
    <dgm:pt modelId="{AB911365-87E4-4430-9610-336FEC4CB37E}" type="sibTrans" cxnId="{03B14C86-EEBB-4C83-96DF-D33FE0C638C8}">
      <dgm:prSet/>
      <dgm:spPr/>
      <dgm:t>
        <a:bodyPr/>
        <a:lstStyle/>
        <a:p>
          <a:endParaRPr lang="en-US"/>
        </a:p>
      </dgm:t>
    </dgm:pt>
    <dgm:pt modelId="{264470EE-A7AE-4626-A50D-8BE62C6C52ED}" type="pres">
      <dgm:prSet presAssocID="{FA8453C0-1E4A-41DF-A534-993A91B8B7C8}" presName="Name0" presStyleCnt="0">
        <dgm:presLayoutVars>
          <dgm:chMax val="3"/>
          <dgm:chPref val="1"/>
          <dgm:dir/>
          <dgm:animLvl val="lvl"/>
          <dgm:resizeHandles/>
        </dgm:presLayoutVars>
      </dgm:prSet>
      <dgm:spPr/>
      <dgm:t>
        <a:bodyPr/>
        <a:lstStyle/>
        <a:p>
          <a:endParaRPr lang="en-US"/>
        </a:p>
      </dgm:t>
    </dgm:pt>
    <dgm:pt modelId="{AD4E40CB-8802-4D89-867E-505A36386927}" type="pres">
      <dgm:prSet presAssocID="{FA8453C0-1E4A-41DF-A534-993A91B8B7C8}" presName="outerBox" presStyleCnt="0"/>
      <dgm:spPr/>
    </dgm:pt>
    <dgm:pt modelId="{9F47A976-C977-42C9-972E-F34E407438E5}" type="pres">
      <dgm:prSet presAssocID="{FA8453C0-1E4A-41DF-A534-993A91B8B7C8}" presName="outerBoxParent" presStyleLbl="node1" presStyleIdx="0" presStyleCnt="3"/>
      <dgm:spPr/>
      <dgm:t>
        <a:bodyPr/>
        <a:lstStyle/>
        <a:p>
          <a:endParaRPr lang="en-US"/>
        </a:p>
      </dgm:t>
    </dgm:pt>
    <dgm:pt modelId="{42C72466-3106-4EB3-99E7-DFF8A97B112C}" type="pres">
      <dgm:prSet presAssocID="{FA8453C0-1E4A-41DF-A534-993A91B8B7C8}" presName="outerBoxChildren" presStyleCnt="0"/>
      <dgm:spPr/>
    </dgm:pt>
    <dgm:pt modelId="{E68289CC-22A7-4DB7-97CC-FD825E2B9881}" type="pres">
      <dgm:prSet presAssocID="{FA8453C0-1E4A-41DF-A534-993A91B8B7C8}" presName="middleBox" presStyleCnt="0"/>
      <dgm:spPr/>
    </dgm:pt>
    <dgm:pt modelId="{55DCC4F6-31EC-4105-A571-29A0A9C7EC88}" type="pres">
      <dgm:prSet presAssocID="{FA8453C0-1E4A-41DF-A534-993A91B8B7C8}" presName="middleBoxParent" presStyleLbl="node1" presStyleIdx="1" presStyleCnt="3"/>
      <dgm:spPr/>
      <dgm:t>
        <a:bodyPr/>
        <a:lstStyle/>
        <a:p>
          <a:endParaRPr lang="en-US"/>
        </a:p>
      </dgm:t>
    </dgm:pt>
    <dgm:pt modelId="{ED980A52-43B4-439D-9CFB-7B5EC103EEB6}" type="pres">
      <dgm:prSet presAssocID="{FA8453C0-1E4A-41DF-A534-993A91B8B7C8}" presName="middleBoxChildren" presStyleCnt="0"/>
      <dgm:spPr/>
    </dgm:pt>
    <dgm:pt modelId="{95EA4706-A34E-4DE5-B1DD-456EB3C2D875}" type="pres">
      <dgm:prSet presAssocID="{FA8453C0-1E4A-41DF-A534-993A91B8B7C8}" presName="centerBox" presStyleCnt="0"/>
      <dgm:spPr/>
    </dgm:pt>
    <dgm:pt modelId="{D5742544-EFE4-4331-BAFC-60BC1C2296F4}" type="pres">
      <dgm:prSet presAssocID="{FA8453C0-1E4A-41DF-A534-993A91B8B7C8}" presName="centerBoxParent" presStyleLbl="node1" presStyleIdx="2" presStyleCnt="3"/>
      <dgm:spPr/>
      <dgm:t>
        <a:bodyPr/>
        <a:lstStyle/>
        <a:p>
          <a:endParaRPr lang="en-US"/>
        </a:p>
      </dgm:t>
    </dgm:pt>
  </dgm:ptLst>
  <dgm:cxnLst>
    <dgm:cxn modelId="{72341FD1-95F4-43F8-BA91-0CE409D99A0E}" type="presOf" srcId="{B4A47BEC-CC9A-4488-A87D-F8F6A072B020}" destId="{55DCC4F6-31EC-4105-A571-29A0A9C7EC88}" srcOrd="0" destOrd="0" presId="urn:microsoft.com/office/officeart/2005/8/layout/target2"/>
    <dgm:cxn modelId="{83D8E3DB-404F-4BE7-A330-26FD115BA5CB}" srcId="{FA8453C0-1E4A-41DF-A534-993A91B8B7C8}" destId="{B4A47BEC-CC9A-4488-A87D-F8F6A072B020}" srcOrd="1" destOrd="0" parTransId="{4A518087-C2B6-4F18-B7BC-EF8D5C208EC7}" sibTransId="{00AD76DD-C287-4E86-9B2A-1C4A81A05494}"/>
    <dgm:cxn modelId="{1B706F8B-59BD-4CA3-AC32-468BCB9CCFB7}" type="presOf" srcId="{216A0BA4-D7DF-49E2-AA34-69F48C6CD90F}" destId="{D5742544-EFE4-4331-BAFC-60BC1C2296F4}" srcOrd="0" destOrd="0" presId="urn:microsoft.com/office/officeart/2005/8/layout/target2"/>
    <dgm:cxn modelId="{03B14C86-EEBB-4C83-96DF-D33FE0C638C8}" srcId="{FA8453C0-1E4A-41DF-A534-993A91B8B7C8}" destId="{216A0BA4-D7DF-49E2-AA34-69F48C6CD90F}" srcOrd="2" destOrd="0" parTransId="{F7C192E2-E1E0-4E02-A476-ED514F1E7CE7}" sibTransId="{AB911365-87E4-4430-9610-336FEC4CB37E}"/>
    <dgm:cxn modelId="{0894E3FA-1D45-47F9-946B-59E4F9A259F1}" srcId="{FA8453C0-1E4A-41DF-A534-993A91B8B7C8}" destId="{E02A0080-B124-4101-A0FC-70C6DE10C440}" srcOrd="0" destOrd="0" parTransId="{B5937E1F-DC3D-4BEE-BA2E-88AD03F9BA7F}" sibTransId="{5C06E1E1-E66E-4FB5-8A11-AE83EF329833}"/>
    <dgm:cxn modelId="{91FA7F63-FBB6-4799-8778-46EF04F4BB6C}" type="presOf" srcId="{FA8453C0-1E4A-41DF-A534-993A91B8B7C8}" destId="{264470EE-A7AE-4626-A50D-8BE62C6C52ED}" srcOrd="0" destOrd="0" presId="urn:microsoft.com/office/officeart/2005/8/layout/target2"/>
    <dgm:cxn modelId="{DBDDB916-A4DA-4540-A842-469E86AC9311}" type="presOf" srcId="{E02A0080-B124-4101-A0FC-70C6DE10C440}" destId="{9F47A976-C977-42C9-972E-F34E407438E5}" srcOrd="0" destOrd="0" presId="urn:microsoft.com/office/officeart/2005/8/layout/target2"/>
    <dgm:cxn modelId="{E6378495-26E8-4BD3-AF26-85C721DB6E21}" type="presParOf" srcId="{264470EE-A7AE-4626-A50D-8BE62C6C52ED}" destId="{AD4E40CB-8802-4D89-867E-505A36386927}" srcOrd="0" destOrd="0" presId="urn:microsoft.com/office/officeart/2005/8/layout/target2"/>
    <dgm:cxn modelId="{4EEE9309-8523-4202-B6B1-72AA93664325}" type="presParOf" srcId="{AD4E40CB-8802-4D89-867E-505A36386927}" destId="{9F47A976-C977-42C9-972E-F34E407438E5}" srcOrd="0" destOrd="0" presId="urn:microsoft.com/office/officeart/2005/8/layout/target2"/>
    <dgm:cxn modelId="{26F8024D-8D30-47D6-A7F0-FC06E2402BD9}" type="presParOf" srcId="{AD4E40CB-8802-4D89-867E-505A36386927}" destId="{42C72466-3106-4EB3-99E7-DFF8A97B112C}" srcOrd="1" destOrd="0" presId="urn:microsoft.com/office/officeart/2005/8/layout/target2"/>
    <dgm:cxn modelId="{AF355A7A-4048-4380-9D17-E4D26CAD2FA5}" type="presParOf" srcId="{264470EE-A7AE-4626-A50D-8BE62C6C52ED}" destId="{E68289CC-22A7-4DB7-97CC-FD825E2B9881}" srcOrd="1" destOrd="0" presId="urn:microsoft.com/office/officeart/2005/8/layout/target2"/>
    <dgm:cxn modelId="{0075DF8C-A181-46D0-84ED-A85541A7AED8}" type="presParOf" srcId="{E68289CC-22A7-4DB7-97CC-FD825E2B9881}" destId="{55DCC4F6-31EC-4105-A571-29A0A9C7EC88}" srcOrd="0" destOrd="0" presId="urn:microsoft.com/office/officeart/2005/8/layout/target2"/>
    <dgm:cxn modelId="{A0D0793B-B2D3-4236-9089-59B7B488EC68}" type="presParOf" srcId="{E68289CC-22A7-4DB7-97CC-FD825E2B9881}" destId="{ED980A52-43B4-439D-9CFB-7B5EC103EEB6}" srcOrd="1" destOrd="0" presId="urn:microsoft.com/office/officeart/2005/8/layout/target2"/>
    <dgm:cxn modelId="{622E44C1-14EC-4B05-97BA-872D00F344FC}" type="presParOf" srcId="{264470EE-A7AE-4626-A50D-8BE62C6C52ED}" destId="{95EA4706-A34E-4DE5-B1DD-456EB3C2D875}" srcOrd="2" destOrd="0" presId="urn:microsoft.com/office/officeart/2005/8/layout/target2"/>
    <dgm:cxn modelId="{58273610-6B67-4D46-95FA-0D2F16EAB277}" type="presParOf" srcId="{95EA4706-A34E-4DE5-B1DD-456EB3C2D875}" destId="{D5742544-EFE4-4331-BAFC-60BC1C2296F4}"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B6C169-8026-4661-9AE9-0B14E05E1F9F}"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F65A8FC8-E496-4A29-8DAE-47796C906B2C}">
      <dgm:prSet/>
      <dgm:spPr/>
      <dgm:t>
        <a:bodyPr/>
        <a:lstStyle/>
        <a:p>
          <a:pPr rtl="0"/>
          <a:r>
            <a:rPr lang="en-US" dirty="0" smtClean="0"/>
            <a:t>DDT is a Persistent Organic Pollutant with lipophilic, </a:t>
          </a:r>
          <a:r>
            <a:rPr lang="en-US" dirty="0" err="1" smtClean="0"/>
            <a:t>biomagnification</a:t>
          </a:r>
          <a:r>
            <a:rPr lang="en-US" dirty="0" smtClean="0"/>
            <a:t> and accumulation properties</a:t>
          </a:r>
          <a:endParaRPr lang="en-US" dirty="0"/>
        </a:p>
      </dgm:t>
    </dgm:pt>
    <dgm:pt modelId="{7224BA84-871A-4223-B11C-0E3546619502}" type="parTrans" cxnId="{E5A7C1CF-7C2E-4EBD-9A50-4C30C6771738}">
      <dgm:prSet/>
      <dgm:spPr/>
      <dgm:t>
        <a:bodyPr/>
        <a:lstStyle/>
        <a:p>
          <a:endParaRPr lang="en-US"/>
        </a:p>
      </dgm:t>
    </dgm:pt>
    <dgm:pt modelId="{9CDA8A2B-AB8D-48EC-8068-66ED7F48B7B8}" type="sibTrans" cxnId="{E5A7C1CF-7C2E-4EBD-9A50-4C30C6771738}">
      <dgm:prSet/>
      <dgm:spPr/>
      <dgm:t>
        <a:bodyPr/>
        <a:lstStyle/>
        <a:p>
          <a:endParaRPr lang="en-US"/>
        </a:p>
      </dgm:t>
    </dgm:pt>
    <dgm:pt modelId="{D8E64F5A-2670-41D1-A7EF-213E6946E00D}">
      <dgm:prSet/>
      <dgm:spPr/>
      <dgm:t>
        <a:bodyPr/>
        <a:lstStyle/>
        <a:p>
          <a:pPr rtl="0"/>
          <a:r>
            <a:rPr lang="en-US" dirty="0" smtClean="0"/>
            <a:t>Banned for use in the developed world since 1970 </a:t>
          </a:r>
        </a:p>
        <a:p>
          <a:pPr rtl="0"/>
          <a:r>
            <a:rPr lang="en-US" dirty="0" smtClean="0"/>
            <a:t>In 2000, listed under the Stockholm Convention for elimination except for use for malaria control in some developing countries including Zambia </a:t>
          </a:r>
          <a:endParaRPr lang="en-US" dirty="0"/>
        </a:p>
      </dgm:t>
    </dgm:pt>
    <dgm:pt modelId="{D0080C43-742B-48A9-BD8F-7DCB4A18FB54}" type="parTrans" cxnId="{92ECA100-2F1E-4DFA-98E8-451FCF6EACD0}">
      <dgm:prSet/>
      <dgm:spPr/>
      <dgm:t>
        <a:bodyPr/>
        <a:lstStyle/>
        <a:p>
          <a:endParaRPr lang="en-US"/>
        </a:p>
      </dgm:t>
    </dgm:pt>
    <dgm:pt modelId="{94F8AB27-0144-40DF-B00C-F1F81DFE6B22}" type="sibTrans" cxnId="{92ECA100-2F1E-4DFA-98E8-451FCF6EACD0}">
      <dgm:prSet/>
      <dgm:spPr/>
      <dgm:t>
        <a:bodyPr/>
        <a:lstStyle/>
        <a:p>
          <a:endParaRPr lang="en-US"/>
        </a:p>
      </dgm:t>
    </dgm:pt>
    <dgm:pt modelId="{32014A08-E9BB-4F50-8B28-B3B552118B94}" type="pres">
      <dgm:prSet presAssocID="{05B6C169-8026-4661-9AE9-0B14E05E1F9F}" presName="Name0" presStyleCnt="0">
        <dgm:presLayoutVars>
          <dgm:dir/>
          <dgm:animLvl val="lvl"/>
          <dgm:resizeHandles val="exact"/>
        </dgm:presLayoutVars>
      </dgm:prSet>
      <dgm:spPr/>
      <dgm:t>
        <a:bodyPr/>
        <a:lstStyle/>
        <a:p>
          <a:endParaRPr lang="en-US"/>
        </a:p>
      </dgm:t>
    </dgm:pt>
    <dgm:pt modelId="{33E6E6BE-90EE-4442-952D-391823407190}" type="pres">
      <dgm:prSet presAssocID="{D8E64F5A-2670-41D1-A7EF-213E6946E00D}" presName="boxAndChildren" presStyleCnt="0"/>
      <dgm:spPr/>
    </dgm:pt>
    <dgm:pt modelId="{C340DB4A-6519-456C-ACBA-27499336636D}" type="pres">
      <dgm:prSet presAssocID="{D8E64F5A-2670-41D1-A7EF-213E6946E00D}" presName="parentTextBox" presStyleLbl="node1" presStyleIdx="0" presStyleCnt="2"/>
      <dgm:spPr/>
      <dgm:t>
        <a:bodyPr/>
        <a:lstStyle/>
        <a:p>
          <a:endParaRPr lang="en-US"/>
        </a:p>
      </dgm:t>
    </dgm:pt>
    <dgm:pt modelId="{21685D5B-4D73-4AE8-9637-2D86BADB8D04}" type="pres">
      <dgm:prSet presAssocID="{9CDA8A2B-AB8D-48EC-8068-66ED7F48B7B8}" presName="sp" presStyleCnt="0"/>
      <dgm:spPr/>
    </dgm:pt>
    <dgm:pt modelId="{DDE26C4A-B681-4EA0-A5F6-62572240CF0F}" type="pres">
      <dgm:prSet presAssocID="{F65A8FC8-E496-4A29-8DAE-47796C906B2C}" presName="arrowAndChildren" presStyleCnt="0"/>
      <dgm:spPr/>
    </dgm:pt>
    <dgm:pt modelId="{B9FA7383-1E2D-44C2-8B1C-C64C52AC9F11}" type="pres">
      <dgm:prSet presAssocID="{F65A8FC8-E496-4A29-8DAE-47796C906B2C}" presName="parentTextArrow" presStyleLbl="node1" presStyleIdx="1" presStyleCnt="2"/>
      <dgm:spPr/>
      <dgm:t>
        <a:bodyPr/>
        <a:lstStyle/>
        <a:p>
          <a:endParaRPr lang="en-US"/>
        </a:p>
      </dgm:t>
    </dgm:pt>
  </dgm:ptLst>
  <dgm:cxnLst>
    <dgm:cxn modelId="{E5A7C1CF-7C2E-4EBD-9A50-4C30C6771738}" srcId="{05B6C169-8026-4661-9AE9-0B14E05E1F9F}" destId="{F65A8FC8-E496-4A29-8DAE-47796C906B2C}" srcOrd="0" destOrd="0" parTransId="{7224BA84-871A-4223-B11C-0E3546619502}" sibTransId="{9CDA8A2B-AB8D-48EC-8068-66ED7F48B7B8}"/>
    <dgm:cxn modelId="{92ECA100-2F1E-4DFA-98E8-451FCF6EACD0}" srcId="{05B6C169-8026-4661-9AE9-0B14E05E1F9F}" destId="{D8E64F5A-2670-41D1-A7EF-213E6946E00D}" srcOrd="1" destOrd="0" parTransId="{D0080C43-742B-48A9-BD8F-7DCB4A18FB54}" sibTransId="{94F8AB27-0144-40DF-B00C-F1F81DFE6B22}"/>
    <dgm:cxn modelId="{F9377DC1-29AE-4657-B51F-4099DA0BB6CE}" type="presOf" srcId="{F65A8FC8-E496-4A29-8DAE-47796C906B2C}" destId="{B9FA7383-1E2D-44C2-8B1C-C64C52AC9F11}" srcOrd="0" destOrd="0" presId="urn:microsoft.com/office/officeart/2005/8/layout/process4"/>
    <dgm:cxn modelId="{2C8B8A74-1F72-482B-B175-8D741019BE2F}" type="presOf" srcId="{D8E64F5A-2670-41D1-A7EF-213E6946E00D}" destId="{C340DB4A-6519-456C-ACBA-27499336636D}" srcOrd="0" destOrd="0" presId="urn:microsoft.com/office/officeart/2005/8/layout/process4"/>
    <dgm:cxn modelId="{1E86AB10-EB08-4BB9-8FA9-ADC0805ADB35}" type="presOf" srcId="{05B6C169-8026-4661-9AE9-0B14E05E1F9F}" destId="{32014A08-E9BB-4F50-8B28-B3B552118B94}" srcOrd="0" destOrd="0" presId="urn:microsoft.com/office/officeart/2005/8/layout/process4"/>
    <dgm:cxn modelId="{7E27B016-3B52-48EB-AC63-ABEECE7BC259}" type="presParOf" srcId="{32014A08-E9BB-4F50-8B28-B3B552118B94}" destId="{33E6E6BE-90EE-4442-952D-391823407190}" srcOrd="0" destOrd="0" presId="urn:microsoft.com/office/officeart/2005/8/layout/process4"/>
    <dgm:cxn modelId="{C412F8AD-F08C-491D-B24D-32086CD0B8C3}" type="presParOf" srcId="{33E6E6BE-90EE-4442-952D-391823407190}" destId="{C340DB4A-6519-456C-ACBA-27499336636D}" srcOrd="0" destOrd="0" presId="urn:microsoft.com/office/officeart/2005/8/layout/process4"/>
    <dgm:cxn modelId="{0212ED0B-BE85-4A75-8582-02C920044865}" type="presParOf" srcId="{32014A08-E9BB-4F50-8B28-B3B552118B94}" destId="{21685D5B-4D73-4AE8-9637-2D86BADB8D04}" srcOrd="1" destOrd="0" presId="urn:microsoft.com/office/officeart/2005/8/layout/process4"/>
    <dgm:cxn modelId="{349CC0DE-51E4-4B25-9DBA-378E49CC7716}" type="presParOf" srcId="{32014A08-E9BB-4F50-8B28-B3B552118B94}" destId="{DDE26C4A-B681-4EA0-A5F6-62572240CF0F}" srcOrd="2" destOrd="0" presId="urn:microsoft.com/office/officeart/2005/8/layout/process4"/>
    <dgm:cxn modelId="{88566DD5-5D06-41B3-B8E0-335D38620D43}" type="presParOf" srcId="{DDE26C4A-B681-4EA0-A5F6-62572240CF0F}" destId="{B9FA7383-1E2D-44C2-8B1C-C64C52AC9F1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D100D-1A30-49F2-AF85-B7C40D9D2A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05288AC-31BE-487B-8F81-D8E5B23D5AB7}">
      <dgm:prSet custT="1"/>
      <dgm:spPr/>
      <dgm:t>
        <a:bodyPr/>
        <a:lstStyle/>
        <a:p>
          <a:pPr rtl="0"/>
          <a:r>
            <a:rPr lang="en-US" sz="2400" dirty="0" smtClean="0"/>
            <a:t>General Objective</a:t>
          </a:r>
          <a:endParaRPr lang="en-US" sz="2400" dirty="0"/>
        </a:p>
      </dgm:t>
    </dgm:pt>
    <dgm:pt modelId="{0079D47C-31C7-42DD-9843-B08D3DA86D58}" type="parTrans" cxnId="{CE6EE269-63CC-4159-BAB3-39D129B81504}">
      <dgm:prSet/>
      <dgm:spPr/>
      <dgm:t>
        <a:bodyPr/>
        <a:lstStyle/>
        <a:p>
          <a:endParaRPr lang="en-US" sz="2400"/>
        </a:p>
      </dgm:t>
    </dgm:pt>
    <dgm:pt modelId="{7E8494D6-B7BC-4FFA-852D-2660E74528ED}" type="sibTrans" cxnId="{CE6EE269-63CC-4159-BAB3-39D129B81504}">
      <dgm:prSet/>
      <dgm:spPr/>
      <dgm:t>
        <a:bodyPr/>
        <a:lstStyle/>
        <a:p>
          <a:endParaRPr lang="en-US" sz="2400"/>
        </a:p>
      </dgm:t>
    </dgm:pt>
    <dgm:pt modelId="{13637B2E-0D00-41C5-9F17-1DA3D1214385}">
      <dgm:prSet custT="1"/>
      <dgm:spPr/>
      <dgm:t>
        <a:bodyPr/>
        <a:lstStyle/>
        <a:p>
          <a:pPr rtl="0"/>
          <a:r>
            <a:rPr lang="en-US" sz="2400" dirty="0" smtClean="0"/>
            <a:t>Specific objectives are:</a:t>
          </a:r>
          <a:endParaRPr lang="en-US" sz="2400" dirty="0"/>
        </a:p>
      </dgm:t>
    </dgm:pt>
    <dgm:pt modelId="{F8AA5787-D67B-4820-899F-4CDEC871888D}" type="parTrans" cxnId="{624999D4-84CA-4589-BD0E-E9F216083280}">
      <dgm:prSet/>
      <dgm:spPr/>
      <dgm:t>
        <a:bodyPr/>
        <a:lstStyle/>
        <a:p>
          <a:endParaRPr lang="en-US" sz="2400"/>
        </a:p>
      </dgm:t>
    </dgm:pt>
    <dgm:pt modelId="{87BDC19C-49E2-4773-899D-FEAD4A9DFA06}" type="sibTrans" cxnId="{624999D4-84CA-4589-BD0E-E9F216083280}">
      <dgm:prSet/>
      <dgm:spPr/>
      <dgm:t>
        <a:bodyPr/>
        <a:lstStyle/>
        <a:p>
          <a:endParaRPr lang="en-US" sz="2400"/>
        </a:p>
      </dgm:t>
    </dgm:pt>
    <dgm:pt modelId="{9BC8AC6F-C888-4B8D-BEE1-8A1F68CE1441}">
      <dgm:prSet custT="1"/>
      <dgm:spPr/>
      <dgm:t>
        <a:bodyPr/>
        <a:lstStyle/>
        <a:p>
          <a:pPr rtl="0"/>
          <a:r>
            <a:rPr lang="en-US" sz="2000" dirty="0" smtClean="0"/>
            <a:t>To quantify recent DDT exposure and study neurodevelopment outcomes in children of selected communities in Zambia </a:t>
          </a:r>
          <a:endParaRPr lang="en-US" sz="2000" dirty="0"/>
        </a:p>
      </dgm:t>
    </dgm:pt>
    <dgm:pt modelId="{964E389D-3F3B-4181-B9F0-01DCFC3877B6}" type="parTrans" cxnId="{319BE493-C13E-4EA7-91BB-4006AE583042}">
      <dgm:prSet/>
      <dgm:spPr/>
      <dgm:t>
        <a:bodyPr/>
        <a:lstStyle/>
        <a:p>
          <a:endParaRPr lang="en-US" sz="2400"/>
        </a:p>
      </dgm:t>
    </dgm:pt>
    <dgm:pt modelId="{E51E1BD6-6FBD-4249-8757-016A42E25219}" type="sibTrans" cxnId="{319BE493-C13E-4EA7-91BB-4006AE583042}">
      <dgm:prSet/>
      <dgm:spPr/>
      <dgm:t>
        <a:bodyPr/>
        <a:lstStyle/>
        <a:p>
          <a:endParaRPr lang="en-US" sz="2400"/>
        </a:p>
      </dgm:t>
    </dgm:pt>
    <dgm:pt modelId="{18EB3B30-68C1-4A88-8BD7-D218BE008D4F}">
      <dgm:prSet custT="1"/>
      <dgm:spPr/>
      <dgm:t>
        <a:bodyPr/>
        <a:lstStyle/>
        <a:p>
          <a:pPr rtl="0"/>
          <a:r>
            <a:rPr lang="en-US" sz="2000" b="0" dirty="0" smtClean="0">
              <a:solidFill>
                <a:schemeClr val="tx1"/>
              </a:solidFill>
            </a:rPr>
            <a:t>2. To evaluate </a:t>
          </a:r>
          <a:r>
            <a:rPr lang="en-GB" sz="2000" b="0" dirty="0" smtClean="0">
              <a:solidFill>
                <a:schemeClr val="tx1"/>
              </a:solidFill>
            </a:rPr>
            <a:t>local social, economic and environmental conditions associated </a:t>
          </a:r>
          <a:r>
            <a:rPr lang="en-US" sz="2000" b="0" dirty="0" smtClean="0">
              <a:solidFill>
                <a:schemeClr val="tx1"/>
              </a:solidFill>
            </a:rPr>
            <a:t>with the observed outcomes</a:t>
          </a:r>
          <a:endParaRPr lang="en-US" sz="2000" b="0" dirty="0">
            <a:solidFill>
              <a:schemeClr val="tx1"/>
            </a:solidFill>
          </a:endParaRPr>
        </a:p>
      </dgm:t>
    </dgm:pt>
    <dgm:pt modelId="{DD16F08E-911E-41DE-92E4-2C1FC589321F}" type="parTrans" cxnId="{D98A36F7-A2FE-4F4A-9C74-49B6B9211D86}">
      <dgm:prSet/>
      <dgm:spPr/>
      <dgm:t>
        <a:bodyPr/>
        <a:lstStyle/>
        <a:p>
          <a:endParaRPr lang="en-US"/>
        </a:p>
      </dgm:t>
    </dgm:pt>
    <dgm:pt modelId="{B33C0C92-C50A-4831-B144-F1010F8787D8}" type="sibTrans" cxnId="{D98A36F7-A2FE-4F4A-9C74-49B6B9211D86}">
      <dgm:prSet/>
      <dgm:spPr/>
      <dgm:t>
        <a:bodyPr/>
        <a:lstStyle/>
        <a:p>
          <a:endParaRPr lang="en-US"/>
        </a:p>
      </dgm:t>
    </dgm:pt>
    <dgm:pt modelId="{D05D534D-0FE5-4B14-833A-720607BAC7C0}">
      <dgm:prSet custT="1"/>
      <dgm:spPr/>
      <dgm:t>
        <a:bodyPr/>
        <a:lstStyle/>
        <a:p>
          <a:pPr rtl="0"/>
          <a:r>
            <a:rPr lang="en-US" sz="2000" dirty="0" smtClean="0">
              <a:solidFill>
                <a:schemeClr val="tx1"/>
              </a:solidFill>
            </a:rPr>
            <a:t>3. </a:t>
          </a:r>
          <a:r>
            <a:rPr lang="en-US" sz="2400" b="1" dirty="0" smtClean="0">
              <a:solidFill>
                <a:srgbClr val="FF0000"/>
              </a:solidFill>
            </a:rPr>
            <a:t>To determine Neurodevelopmental outcomes in the targeted populations</a:t>
          </a:r>
          <a:endParaRPr lang="en-US" sz="2400" b="1" dirty="0">
            <a:solidFill>
              <a:srgbClr val="FF0000"/>
            </a:solidFill>
          </a:endParaRPr>
        </a:p>
      </dgm:t>
    </dgm:pt>
    <dgm:pt modelId="{4A68F3F1-D31C-4D21-9005-5E718C7DEBF1}" type="parTrans" cxnId="{9808F2D1-DA09-46F8-9D60-79F344EBDAA7}">
      <dgm:prSet/>
      <dgm:spPr/>
      <dgm:t>
        <a:bodyPr/>
        <a:lstStyle/>
        <a:p>
          <a:endParaRPr lang="en-US"/>
        </a:p>
      </dgm:t>
    </dgm:pt>
    <dgm:pt modelId="{5803865C-66E4-4AA1-9355-5E36437F0321}" type="sibTrans" cxnId="{9808F2D1-DA09-46F8-9D60-79F344EBDAA7}">
      <dgm:prSet/>
      <dgm:spPr/>
      <dgm:t>
        <a:bodyPr/>
        <a:lstStyle/>
        <a:p>
          <a:endParaRPr lang="en-US"/>
        </a:p>
      </dgm:t>
    </dgm:pt>
    <dgm:pt modelId="{7D14A6B8-6FEF-45BA-B374-67D0AE22A89D}">
      <dgm:prSet custT="1"/>
      <dgm:spPr/>
      <dgm:t>
        <a:bodyPr/>
        <a:lstStyle/>
        <a:p>
          <a:pPr rtl="0"/>
          <a:r>
            <a:rPr lang="en-US" sz="2000" dirty="0" smtClean="0">
              <a:solidFill>
                <a:schemeClr val="tx1"/>
              </a:solidFill>
            </a:rPr>
            <a:t>1. To establish the prevalence of DDT in selected communities</a:t>
          </a:r>
          <a:endParaRPr lang="en-US" sz="2000" dirty="0">
            <a:solidFill>
              <a:schemeClr val="tx1"/>
            </a:solidFill>
          </a:endParaRPr>
        </a:p>
      </dgm:t>
    </dgm:pt>
    <dgm:pt modelId="{2B20ADF4-1DE4-4D2B-9739-05A46D2D9CA3}" type="sibTrans" cxnId="{D18462A1-EE68-458F-9825-D35841910DE9}">
      <dgm:prSet/>
      <dgm:spPr/>
      <dgm:t>
        <a:bodyPr/>
        <a:lstStyle/>
        <a:p>
          <a:endParaRPr lang="en-US" sz="2400"/>
        </a:p>
      </dgm:t>
    </dgm:pt>
    <dgm:pt modelId="{DD37932E-9A41-454D-9B28-D0D195F24FA0}" type="parTrans" cxnId="{D18462A1-EE68-458F-9825-D35841910DE9}">
      <dgm:prSet/>
      <dgm:spPr/>
      <dgm:t>
        <a:bodyPr/>
        <a:lstStyle/>
        <a:p>
          <a:endParaRPr lang="en-US" sz="2400"/>
        </a:p>
      </dgm:t>
    </dgm:pt>
    <dgm:pt modelId="{71F82A0A-1CD6-4BEC-9BFE-45B0A1643A3A}" type="pres">
      <dgm:prSet presAssocID="{864D100D-1A30-49F2-AF85-B7C40D9D2A2F}" presName="linear" presStyleCnt="0">
        <dgm:presLayoutVars>
          <dgm:dir/>
          <dgm:animLvl val="lvl"/>
          <dgm:resizeHandles val="exact"/>
        </dgm:presLayoutVars>
      </dgm:prSet>
      <dgm:spPr/>
      <dgm:t>
        <a:bodyPr/>
        <a:lstStyle/>
        <a:p>
          <a:endParaRPr lang="en-US"/>
        </a:p>
      </dgm:t>
    </dgm:pt>
    <dgm:pt modelId="{1A7B9A84-FB67-4685-8307-F792F64248E1}" type="pres">
      <dgm:prSet presAssocID="{205288AC-31BE-487B-8F81-D8E5B23D5AB7}" presName="parentLin" presStyleCnt="0"/>
      <dgm:spPr/>
    </dgm:pt>
    <dgm:pt modelId="{ADFE2DA7-E688-44CC-BCE6-B4D49E5F2E11}" type="pres">
      <dgm:prSet presAssocID="{205288AC-31BE-487B-8F81-D8E5B23D5AB7}" presName="parentLeftMargin" presStyleLbl="node1" presStyleIdx="0" presStyleCnt="2"/>
      <dgm:spPr/>
      <dgm:t>
        <a:bodyPr/>
        <a:lstStyle/>
        <a:p>
          <a:endParaRPr lang="en-US"/>
        </a:p>
      </dgm:t>
    </dgm:pt>
    <dgm:pt modelId="{47341D96-05A4-48FB-B912-284DC5B6400D}" type="pres">
      <dgm:prSet presAssocID="{205288AC-31BE-487B-8F81-D8E5B23D5AB7}" presName="parentText" presStyleLbl="node1" presStyleIdx="0" presStyleCnt="2" custScaleY="107070">
        <dgm:presLayoutVars>
          <dgm:chMax val="0"/>
          <dgm:bulletEnabled val="1"/>
        </dgm:presLayoutVars>
      </dgm:prSet>
      <dgm:spPr/>
      <dgm:t>
        <a:bodyPr/>
        <a:lstStyle/>
        <a:p>
          <a:endParaRPr lang="en-US"/>
        </a:p>
      </dgm:t>
    </dgm:pt>
    <dgm:pt modelId="{894D15A4-1F8C-4676-9299-F0FA27468461}" type="pres">
      <dgm:prSet presAssocID="{205288AC-31BE-487B-8F81-D8E5B23D5AB7}" presName="negativeSpace" presStyleCnt="0"/>
      <dgm:spPr/>
    </dgm:pt>
    <dgm:pt modelId="{B4028D8E-0C7C-4DF9-8A27-B84693107ADA}" type="pres">
      <dgm:prSet presAssocID="{205288AC-31BE-487B-8F81-D8E5B23D5AB7}" presName="childText" presStyleLbl="conFgAcc1" presStyleIdx="0" presStyleCnt="2">
        <dgm:presLayoutVars>
          <dgm:bulletEnabled val="1"/>
        </dgm:presLayoutVars>
      </dgm:prSet>
      <dgm:spPr/>
      <dgm:t>
        <a:bodyPr/>
        <a:lstStyle/>
        <a:p>
          <a:endParaRPr lang="en-US"/>
        </a:p>
      </dgm:t>
    </dgm:pt>
    <dgm:pt modelId="{FAB2DB8A-B42F-45EA-828B-6513E8AFF25F}" type="pres">
      <dgm:prSet presAssocID="{7E8494D6-B7BC-4FFA-852D-2660E74528ED}" presName="spaceBetweenRectangles" presStyleCnt="0"/>
      <dgm:spPr/>
    </dgm:pt>
    <dgm:pt modelId="{BAB5FC85-CFD5-423E-BE12-B436223896D5}" type="pres">
      <dgm:prSet presAssocID="{13637B2E-0D00-41C5-9F17-1DA3D1214385}" presName="parentLin" presStyleCnt="0"/>
      <dgm:spPr/>
    </dgm:pt>
    <dgm:pt modelId="{36E0856E-989D-4F39-86C8-E6F227369FC5}" type="pres">
      <dgm:prSet presAssocID="{13637B2E-0D00-41C5-9F17-1DA3D1214385}" presName="parentLeftMargin" presStyleLbl="node1" presStyleIdx="0" presStyleCnt="2"/>
      <dgm:spPr/>
      <dgm:t>
        <a:bodyPr/>
        <a:lstStyle/>
        <a:p>
          <a:endParaRPr lang="en-US"/>
        </a:p>
      </dgm:t>
    </dgm:pt>
    <dgm:pt modelId="{0782EB7E-9E57-4648-82BA-51A2F3BD4BE2}" type="pres">
      <dgm:prSet presAssocID="{13637B2E-0D00-41C5-9F17-1DA3D1214385}" presName="parentText" presStyleLbl="node1" presStyleIdx="1" presStyleCnt="2">
        <dgm:presLayoutVars>
          <dgm:chMax val="0"/>
          <dgm:bulletEnabled val="1"/>
        </dgm:presLayoutVars>
      </dgm:prSet>
      <dgm:spPr/>
      <dgm:t>
        <a:bodyPr/>
        <a:lstStyle/>
        <a:p>
          <a:endParaRPr lang="en-US"/>
        </a:p>
      </dgm:t>
    </dgm:pt>
    <dgm:pt modelId="{F1861EDA-1A4C-40CE-A0E0-30238FDE24CD}" type="pres">
      <dgm:prSet presAssocID="{13637B2E-0D00-41C5-9F17-1DA3D1214385}" presName="negativeSpace" presStyleCnt="0"/>
      <dgm:spPr/>
    </dgm:pt>
    <dgm:pt modelId="{880CC28D-74FA-4046-B73E-A80B3A4A181B}" type="pres">
      <dgm:prSet presAssocID="{13637B2E-0D00-41C5-9F17-1DA3D1214385}" presName="childText" presStyleLbl="conFgAcc1" presStyleIdx="1" presStyleCnt="2" custLinFactNeighborX="926" custLinFactNeighborY="-26441">
        <dgm:presLayoutVars>
          <dgm:bulletEnabled val="1"/>
        </dgm:presLayoutVars>
      </dgm:prSet>
      <dgm:spPr/>
      <dgm:t>
        <a:bodyPr/>
        <a:lstStyle/>
        <a:p>
          <a:endParaRPr lang="en-US"/>
        </a:p>
      </dgm:t>
    </dgm:pt>
  </dgm:ptLst>
  <dgm:cxnLst>
    <dgm:cxn modelId="{F677FF18-1673-44DC-AE7C-DC7C69F812E6}" type="presOf" srcId="{13637B2E-0D00-41C5-9F17-1DA3D1214385}" destId="{36E0856E-989D-4F39-86C8-E6F227369FC5}" srcOrd="0" destOrd="0" presId="urn:microsoft.com/office/officeart/2005/8/layout/list1"/>
    <dgm:cxn modelId="{9808F2D1-DA09-46F8-9D60-79F344EBDAA7}" srcId="{13637B2E-0D00-41C5-9F17-1DA3D1214385}" destId="{D05D534D-0FE5-4B14-833A-720607BAC7C0}" srcOrd="2" destOrd="0" parTransId="{4A68F3F1-D31C-4D21-9005-5E718C7DEBF1}" sibTransId="{5803865C-66E4-4AA1-9355-5E36437F0321}"/>
    <dgm:cxn modelId="{319BE493-C13E-4EA7-91BB-4006AE583042}" srcId="{205288AC-31BE-487B-8F81-D8E5B23D5AB7}" destId="{9BC8AC6F-C888-4B8D-BEE1-8A1F68CE1441}" srcOrd="0" destOrd="0" parTransId="{964E389D-3F3B-4181-B9F0-01DCFC3877B6}" sibTransId="{E51E1BD6-6FBD-4249-8757-016A42E25219}"/>
    <dgm:cxn modelId="{76B967A0-8D77-4AAA-9A73-8515A77419B9}" type="presOf" srcId="{864D100D-1A30-49F2-AF85-B7C40D9D2A2F}" destId="{71F82A0A-1CD6-4BEC-9BFE-45B0A1643A3A}" srcOrd="0" destOrd="0" presId="urn:microsoft.com/office/officeart/2005/8/layout/list1"/>
    <dgm:cxn modelId="{624999D4-84CA-4589-BD0E-E9F216083280}" srcId="{864D100D-1A30-49F2-AF85-B7C40D9D2A2F}" destId="{13637B2E-0D00-41C5-9F17-1DA3D1214385}" srcOrd="1" destOrd="0" parTransId="{F8AA5787-D67B-4820-899F-4CDEC871888D}" sibTransId="{87BDC19C-49E2-4773-899D-FEAD4A9DFA06}"/>
    <dgm:cxn modelId="{2047DD2C-821C-4FBD-B0B9-A5592DE2B032}" type="presOf" srcId="{18EB3B30-68C1-4A88-8BD7-D218BE008D4F}" destId="{880CC28D-74FA-4046-B73E-A80B3A4A181B}" srcOrd="0" destOrd="1" presId="urn:microsoft.com/office/officeart/2005/8/layout/list1"/>
    <dgm:cxn modelId="{B39F0B3D-9E64-4147-A231-BA29784E9DC2}" type="presOf" srcId="{9BC8AC6F-C888-4B8D-BEE1-8A1F68CE1441}" destId="{B4028D8E-0C7C-4DF9-8A27-B84693107ADA}" srcOrd="0" destOrd="0" presId="urn:microsoft.com/office/officeart/2005/8/layout/list1"/>
    <dgm:cxn modelId="{BA96C4B4-5378-47CC-8936-F901512372AF}" type="presOf" srcId="{7D14A6B8-6FEF-45BA-B374-67D0AE22A89D}" destId="{880CC28D-74FA-4046-B73E-A80B3A4A181B}" srcOrd="0" destOrd="0" presId="urn:microsoft.com/office/officeart/2005/8/layout/list1"/>
    <dgm:cxn modelId="{4823933E-31CE-44F6-9001-D978D12B2EA3}" type="presOf" srcId="{205288AC-31BE-487B-8F81-D8E5B23D5AB7}" destId="{ADFE2DA7-E688-44CC-BCE6-B4D49E5F2E11}" srcOrd="0" destOrd="0" presId="urn:microsoft.com/office/officeart/2005/8/layout/list1"/>
    <dgm:cxn modelId="{6E1C4112-E6B1-4B51-A8DD-15B86C809A41}" type="presOf" srcId="{D05D534D-0FE5-4B14-833A-720607BAC7C0}" destId="{880CC28D-74FA-4046-B73E-A80B3A4A181B}" srcOrd="0" destOrd="2" presId="urn:microsoft.com/office/officeart/2005/8/layout/list1"/>
    <dgm:cxn modelId="{D18462A1-EE68-458F-9825-D35841910DE9}" srcId="{13637B2E-0D00-41C5-9F17-1DA3D1214385}" destId="{7D14A6B8-6FEF-45BA-B374-67D0AE22A89D}" srcOrd="0" destOrd="0" parTransId="{DD37932E-9A41-454D-9B28-D0D195F24FA0}" sibTransId="{2B20ADF4-1DE4-4D2B-9739-05A46D2D9CA3}"/>
    <dgm:cxn modelId="{D7278F72-0CE3-40F5-B205-BFE82CFC2F44}" type="presOf" srcId="{13637B2E-0D00-41C5-9F17-1DA3D1214385}" destId="{0782EB7E-9E57-4648-82BA-51A2F3BD4BE2}" srcOrd="1" destOrd="0" presId="urn:microsoft.com/office/officeart/2005/8/layout/list1"/>
    <dgm:cxn modelId="{D98A36F7-A2FE-4F4A-9C74-49B6B9211D86}" srcId="{13637B2E-0D00-41C5-9F17-1DA3D1214385}" destId="{18EB3B30-68C1-4A88-8BD7-D218BE008D4F}" srcOrd="1" destOrd="0" parTransId="{DD16F08E-911E-41DE-92E4-2C1FC589321F}" sibTransId="{B33C0C92-C50A-4831-B144-F1010F8787D8}"/>
    <dgm:cxn modelId="{6DBFD1AC-C052-4991-94AE-8266A7C40EC4}" type="presOf" srcId="{205288AC-31BE-487B-8F81-D8E5B23D5AB7}" destId="{47341D96-05A4-48FB-B912-284DC5B6400D}" srcOrd="1" destOrd="0" presId="urn:microsoft.com/office/officeart/2005/8/layout/list1"/>
    <dgm:cxn modelId="{CE6EE269-63CC-4159-BAB3-39D129B81504}" srcId="{864D100D-1A30-49F2-AF85-B7C40D9D2A2F}" destId="{205288AC-31BE-487B-8F81-D8E5B23D5AB7}" srcOrd="0" destOrd="0" parTransId="{0079D47C-31C7-42DD-9843-B08D3DA86D58}" sibTransId="{7E8494D6-B7BC-4FFA-852D-2660E74528ED}"/>
    <dgm:cxn modelId="{864D680F-5549-4B28-901E-C709120E6DC5}" type="presParOf" srcId="{71F82A0A-1CD6-4BEC-9BFE-45B0A1643A3A}" destId="{1A7B9A84-FB67-4685-8307-F792F64248E1}" srcOrd="0" destOrd="0" presId="urn:microsoft.com/office/officeart/2005/8/layout/list1"/>
    <dgm:cxn modelId="{46C22723-A7C7-4369-BC4B-EB14BDFDE2ED}" type="presParOf" srcId="{1A7B9A84-FB67-4685-8307-F792F64248E1}" destId="{ADFE2DA7-E688-44CC-BCE6-B4D49E5F2E11}" srcOrd="0" destOrd="0" presId="urn:microsoft.com/office/officeart/2005/8/layout/list1"/>
    <dgm:cxn modelId="{63C9A6DF-C275-41D4-94E2-8505970FCCB3}" type="presParOf" srcId="{1A7B9A84-FB67-4685-8307-F792F64248E1}" destId="{47341D96-05A4-48FB-B912-284DC5B6400D}" srcOrd="1" destOrd="0" presId="urn:microsoft.com/office/officeart/2005/8/layout/list1"/>
    <dgm:cxn modelId="{A5C416CF-6AF4-4B9E-9BE8-E82F65409C39}" type="presParOf" srcId="{71F82A0A-1CD6-4BEC-9BFE-45B0A1643A3A}" destId="{894D15A4-1F8C-4676-9299-F0FA27468461}" srcOrd="1" destOrd="0" presId="urn:microsoft.com/office/officeart/2005/8/layout/list1"/>
    <dgm:cxn modelId="{E74E0DF4-69CB-42B5-B89B-07D468B6E4AA}" type="presParOf" srcId="{71F82A0A-1CD6-4BEC-9BFE-45B0A1643A3A}" destId="{B4028D8E-0C7C-4DF9-8A27-B84693107ADA}" srcOrd="2" destOrd="0" presId="urn:microsoft.com/office/officeart/2005/8/layout/list1"/>
    <dgm:cxn modelId="{571B0771-CD5A-4CDC-8771-385535872637}" type="presParOf" srcId="{71F82A0A-1CD6-4BEC-9BFE-45B0A1643A3A}" destId="{FAB2DB8A-B42F-45EA-828B-6513E8AFF25F}" srcOrd="3" destOrd="0" presId="urn:microsoft.com/office/officeart/2005/8/layout/list1"/>
    <dgm:cxn modelId="{860D4AE5-A389-4E03-AFAD-DD4FD8D07AB7}" type="presParOf" srcId="{71F82A0A-1CD6-4BEC-9BFE-45B0A1643A3A}" destId="{BAB5FC85-CFD5-423E-BE12-B436223896D5}" srcOrd="4" destOrd="0" presId="urn:microsoft.com/office/officeart/2005/8/layout/list1"/>
    <dgm:cxn modelId="{86BA399E-52CA-4069-8D37-36C2ED7745E3}" type="presParOf" srcId="{BAB5FC85-CFD5-423E-BE12-B436223896D5}" destId="{36E0856E-989D-4F39-86C8-E6F227369FC5}" srcOrd="0" destOrd="0" presId="urn:microsoft.com/office/officeart/2005/8/layout/list1"/>
    <dgm:cxn modelId="{49EC001A-B755-4341-919F-CACF2920993B}" type="presParOf" srcId="{BAB5FC85-CFD5-423E-BE12-B436223896D5}" destId="{0782EB7E-9E57-4648-82BA-51A2F3BD4BE2}" srcOrd="1" destOrd="0" presId="urn:microsoft.com/office/officeart/2005/8/layout/list1"/>
    <dgm:cxn modelId="{54BA5CB8-B1A7-4AD3-8A99-4098F1CA2EC4}" type="presParOf" srcId="{71F82A0A-1CD6-4BEC-9BFE-45B0A1643A3A}" destId="{F1861EDA-1A4C-40CE-A0E0-30238FDE24CD}" srcOrd="5" destOrd="0" presId="urn:microsoft.com/office/officeart/2005/8/layout/list1"/>
    <dgm:cxn modelId="{71E283CB-5527-4913-8444-C25DA84AF519}" type="presParOf" srcId="{71F82A0A-1CD6-4BEC-9BFE-45B0A1643A3A}" destId="{880CC28D-74FA-4046-B73E-A80B3A4A181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6ADBE-1D5C-487A-97F7-026CD6A5FF2D}"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n-US"/>
        </a:p>
      </dgm:t>
    </dgm:pt>
    <dgm:pt modelId="{F4ABDFB0-2DA9-41DA-A611-C0D2B2B79FAC}">
      <dgm:prSet phldrT="[Text]" custT="1"/>
      <dgm:spPr/>
      <dgm:t>
        <a:bodyPr/>
        <a:lstStyle/>
        <a:p>
          <a:r>
            <a:rPr lang="en-US" sz="2000" dirty="0" smtClean="0"/>
            <a:t>Gross Motor functions</a:t>
          </a:r>
          <a:endParaRPr lang="en-US" sz="2000" dirty="0"/>
        </a:p>
      </dgm:t>
    </dgm:pt>
    <dgm:pt modelId="{827CD89F-743A-4EDE-AE74-31E035400D7E}" type="parTrans" cxnId="{8D0E420D-B370-449E-91F3-0E019332FDBE}">
      <dgm:prSet/>
      <dgm:spPr/>
      <dgm:t>
        <a:bodyPr/>
        <a:lstStyle/>
        <a:p>
          <a:endParaRPr lang="en-US" sz="2000"/>
        </a:p>
      </dgm:t>
    </dgm:pt>
    <dgm:pt modelId="{84C046A4-F3B4-4794-8EF1-A4CCFE682C5F}" type="sibTrans" cxnId="{8D0E420D-B370-449E-91F3-0E019332FDBE}">
      <dgm:prSet/>
      <dgm:spPr/>
      <dgm:t>
        <a:bodyPr/>
        <a:lstStyle/>
        <a:p>
          <a:endParaRPr lang="en-US" sz="2000"/>
        </a:p>
      </dgm:t>
    </dgm:pt>
    <dgm:pt modelId="{440351E8-B566-400F-9877-025CAB2CCC03}">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000" dirty="0" smtClean="0"/>
            <a:t>Fine Motor functions</a:t>
          </a:r>
        </a:p>
        <a:p>
          <a:pPr defTabSz="488950">
            <a:lnSpc>
              <a:spcPct val="90000"/>
            </a:lnSpc>
            <a:spcBef>
              <a:spcPct val="0"/>
            </a:spcBef>
            <a:spcAft>
              <a:spcPct val="35000"/>
            </a:spcAft>
          </a:pPr>
          <a:endParaRPr lang="en-US" sz="2000" dirty="0"/>
        </a:p>
      </dgm:t>
    </dgm:pt>
    <dgm:pt modelId="{B4645DAE-B7E8-47A9-A869-3875FBBAC10E}" type="parTrans" cxnId="{8E3FDBA6-D49F-4C7D-BCBA-81A04C5BE8E1}">
      <dgm:prSet/>
      <dgm:spPr/>
      <dgm:t>
        <a:bodyPr/>
        <a:lstStyle/>
        <a:p>
          <a:endParaRPr lang="en-US" sz="2000"/>
        </a:p>
      </dgm:t>
    </dgm:pt>
    <dgm:pt modelId="{2860F4C3-5429-4CC7-8933-3849B5EB03C3}" type="sibTrans" cxnId="{8E3FDBA6-D49F-4C7D-BCBA-81A04C5BE8E1}">
      <dgm:prSet/>
      <dgm:spPr/>
      <dgm:t>
        <a:bodyPr/>
        <a:lstStyle/>
        <a:p>
          <a:endParaRPr lang="en-US" sz="2000"/>
        </a:p>
      </dgm:t>
    </dgm:pt>
    <dgm:pt modelId="{4DDF1544-2051-4904-9C3E-3520EBB66704}">
      <dgm:prSet phldrT="[Text]" custT="1"/>
      <dgm:spPr/>
      <dgm:t>
        <a:bodyPr/>
        <a:lstStyle/>
        <a:p>
          <a:pPr algn="ctr"/>
          <a:r>
            <a:rPr lang="en-US" sz="2000" dirty="0" smtClean="0"/>
            <a:t>Problem Solving</a:t>
          </a:r>
        </a:p>
        <a:p>
          <a:pPr algn="ctr"/>
          <a:r>
            <a:rPr lang="en-US" sz="2000" dirty="0" smtClean="0"/>
            <a:t>functions</a:t>
          </a:r>
        </a:p>
        <a:p>
          <a:endParaRPr lang="en-US" sz="2000" dirty="0"/>
        </a:p>
      </dgm:t>
    </dgm:pt>
    <dgm:pt modelId="{B56B2A1D-3F7A-4260-84A9-35B20CC6913F}" type="parTrans" cxnId="{28DE0B26-9C66-40E6-B007-B098CF138027}">
      <dgm:prSet/>
      <dgm:spPr/>
      <dgm:t>
        <a:bodyPr/>
        <a:lstStyle/>
        <a:p>
          <a:endParaRPr lang="en-US" sz="2000"/>
        </a:p>
      </dgm:t>
    </dgm:pt>
    <dgm:pt modelId="{65CF1FD9-BC21-4F05-AED2-A2CBFF8148E4}" type="sibTrans" cxnId="{28DE0B26-9C66-40E6-B007-B098CF138027}">
      <dgm:prSet/>
      <dgm:spPr/>
      <dgm:t>
        <a:bodyPr/>
        <a:lstStyle/>
        <a:p>
          <a:endParaRPr lang="en-US" sz="2000"/>
        </a:p>
      </dgm:t>
    </dgm:pt>
    <dgm:pt modelId="{1C8F7968-978A-4BBB-B35B-2C83E4C0E21B}">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000" dirty="0" smtClean="0"/>
            <a:t>Personal Social Functions</a:t>
          </a:r>
        </a:p>
        <a:p>
          <a:pPr defTabSz="933450">
            <a:lnSpc>
              <a:spcPct val="90000"/>
            </a:lnSpc>
            <a:spcBef>
              <a:spcPct val="0"/>
            </a:spcBef>
            <a:spcAft>
              <a:spcPct val="35000"/>
            </a:spcAft>
          </a:pPr>
          <a:endParaRPr lang="en-US" sz="2000" dirty="0"/>
        </a:p>
      </dgm:t>
    </dgm:pt>
    <dgm:pt modelId="{E86B9BB3-967A-4BD7-979A-49D5D3E0FDE8}" type="parTrans" cxnId="{FEB00809-4CAB-4C77-8680-341B04DA582A}">
      <dgm:prSet/>
      <dgm:spPr/>
      <dgm:t>
        <a:bodyPr/>
        <a:lstStyle/>
        <a:p>
          <a:endParaRPr lang="en-US" sz="2000"/>
        </a:p>
      </dgm:t>
    </dgm:pt>
    <dgm:pt modelId="{703BA122-CBC7-404B-9E13-417B7B5E01FD}" type="sibTrans" cxnId="{FEB00809-4CAB-4C77-8680-341B04DA582A}">
      <dgm:prSet/>
      <dgm:spPr/>
      <dgm:t>
        <a:bodyPr/>
        <a:lstStyle/>
        <a:p>
          <a:endParaRPr lang="en-US" sz="2000"/>
        </a:p>
      </dgm:t>
    </dgm:pt>
    <dgm:pt modelId="{2D6A104B-082E-4441-AEF3-F4118EDCDEB5}">
      <dgm:prSet phldrT="[Text]" custT="1"/>
      <dgm:spPr/>
      <dgm:t>
        <a:bodyPr/>
        <a:lstStyle/>
        <a:p>
          <a:r>
            <a:rPr lang="en-US" sz="2000" dirty="0" smtClean="0"/>
            <a:t>Communication</a:t>
          </a:r>
          <a:endParaRPr lang="en-US" sz="2000" dirty="0"/>
        </a:p>
      </dgm:t>
    </dgm:pt>
    <dgm:pt modelId="{1BAF4AAF-91FD-44E6-BF89-AE233B45C35B}" type="parTrans" cxnId="{520EF9B8-1E89-4041-A434-DB7817C189E0}">
      <dgm:prSet/>
      <dgm:spPr/>
      <dgm:t>
        <a:bodyPr/>
        <a:lstStyle/>
        <a:p>
          <a:endParaRPr lang="en-US" sz="2000"/>
        </a:p>
      </dgm:t>
    </dgm:pt>
    <dgm:pt modelId="{25FAFA2F-6926-4AB9-9CE6-25732EC4A3F2}" type="sibTrans" cxnId="{520EF9B8-1E89-4041-A434-DB7817C189E0}">
      <dgm:prSet/>
      <dgm:spPr/>
      <dgm:t>
        <a:bodyPr/>
        <a:lstStyle/>
        <a:p>
          <a:endParaRPr lang="en-US" sz="2000"/>
        </a:p>
      </dgm:t>
    </dgm:pt>
    <dgm:pt modelId="{28BC37B5-46B7-4B51-919F-051D0DB4F7F2}" type="pres">
      <dgm:prSet presAssocID="{48F6ADBE-1D5C-487A-97F7-026CD6A5FF2D}" presName="cycle" presStyleCnt="0">
        <dgm:presLayoutVars>
          <dgm:dir/>
          <dgm:resizeHandles val="exact"/>
        </dgm:presLayoutVars>
      </dgm:prSet>
      <dgm:spPr/>
      <dgm:t>
        <a:bodyPr/>
        <a:lstStyle/>
        <a:p>
          <a:endParaRPr lang="en-US"/>
        </a:p>
      </dgm:t>
    </dgm:pt>
    <dgm:pt modelId="{3047FFBB-C579-43EC-8353-EEF046C569CB}" type="pres">
      <dgm:prSet presAssocID="{F4ABDFB0-2DA9-41DA-A611-C0D2B2B79FAC}" presName="node" presStyleLbl="node1" presStyleIdx="0" presStyleCnt="5" custScaleX="177708">
        <dgm:presLayoutVars>
          <dgm:bulletEnabled val="1"/>
        </dgm:presLayoutVars>
      </dgm:prSet>
      <dgm:spPr/>
      <dgm:t>
        <a:bodyPr/>
        <a:lstStyle/>
        <a:p>
          <a:endParaRPr lang="en-US"/>
        </a:p>
      </dgm:t>
    </dgm:pt>
    <dgm:pt modelId="{16B49A85-D983-4BE7-94BB-3BED7F40ACF9}" type="pres">
      <dgm:prSet presAssocID="{F4ABDFB0-2DA9-41DA-A611-C0D2B2B79FAC}" presName="spNode" presStyleCnt="0"/>
      <dgm:spPr/>
    </dgm:pt>
    <dgm:pt modelId="{63379483-501D-46E6-8005-21BE286D71DB}" type="pres">
      <dgm:prSet presAssocID="{84C046A4-F3B4-4794-8EF1-A4CCFE682C5F}" presName="sibTrans" presStyleLbl="sibTrans1D1" presStyleIdx="0" presStyleCnt="5"/>
      <dgm:spPr/>
      <dgm:t>
        <a:bodyPr/>
        <a:lstStyle/>
        <a:p>
          <a:endParaRPr lang="en-US"/>
        </a:p>
      </dgm:t>
    </dgm:pt>
    <dgm:pt modelId="{6A28F0A8-33A6-4578-B66F-05237E6F3A62}" type="pres">
      <dgm:prSet presAssocID="{440351E8-B566-400F-9877-025CAB2CCC03}" presName="node" presStyleLbl="node1" presStyleIdx="1" presStyleCnt="5" custScaleX="199000" custScaleY="155944">
        <dgm:presLayoutVars>
          <dgm:bulletEnabled val="1"/>
        </dgm:presLayoutVars>
      </dgm:prSet>
      <dgm:spPr/>
      <dgm:t>
        <a:bodyPr/>
        <a:lstStyle/>
        <a:p>
          <a:endParaRPr lang="en-US"/>
        </a:p>
      </dgm:t>
    </dgm:pt>
    <dgm:pt modelId="{A41D74BE-A792-441B-8059-AF2531007C43}" type="pres">
      <dgm:prSet presAssocID="{440351E8-B566-400F-9877-025CAB2CCC03}" presName="spNode" presStyleCnt="0"/>
      <dgm:spPr/>
    </dgm:pt>
    <dgm:pt modelId="{9DDF3F7D-40B5-4879-89B4-9BE601A4A0CB}" type="pres">
      <dgm:prSet presAssocID="{2860F4C3-5429-4CC7-8933-3849B5EB03C3}" presName="sibTrans" presStyleLbl="sibTrans1D1" presStyleIdx="1" presStyleCnt="5"/>
      <dgm:spPr/>
      <dgm:t>
        <a:bodyPr/>
        <a:lstStyle/>
        <a:p>
          <a:endParaRPr lang="en-US"/>
        </a:p>
      </dgm:t>
    </dgm:pt>
    <dgm:pt modelId="{0AC53771-4E68-4EF7-9CB9-689F9AF8981D}" type="pres">
      <dgm:prSet presAssocID="{4DDF1544-2051-4904-9C3E-3520EBB66704}" presName="node" presStyleLbl="node1" presStyleIdx="2" presStyleCnt="5" custScaleX="235530" custScaleY="134594" custRadScaleRad="131381" custRadScaleInc="-100596">
        <dgm:presLayoutVars>
          <dgm:bulletEnabled val="1"/>
        </dgm:presLayoutVars>
      </dgm:prSet>
      <dgm:spPr/>
      <dgm:t>
        <a:bodyPr/>
        <a:lstStyle/>
        <a:p>
          <a:endParaRPr lang="en-US"/>
        </a:p>
      </dgm:t>
    </dgm:pt>
    <dgm:pt modelId="{51AA9179-32AF-44B2-AC2F-C58F3B84CA11}" type="pres">
      <dgm:prSet presAssocID="{4DDF1544-2051-4904-9C3E-3520EBB66704}" presName="spNode" presStyleCnt="0"/>
      <dgm:spPr/>
    </dgm:pt>
    <dgm:pt modelId="{954D7FFB-7BDE-44DD-B62E-6700367B6678}" type="pres">
      <dgm:prSet presAssocID="{65CF1FD9-BC21-4F05-AED2-A2CBFF8148E4}" presName="sibTrans" presStyleLbl="sibTrans1D1" presStyleIdx="2" presStyleCnt="5"/>
      <dgm:spPr/>
      <dgm:t>
        <a:bodyPr/>
        <a:lstStyle/>
        <a:p>
          <a:endParaRPr lang="en-US"/>
        </a:p>
      </dgm:t>
    </dgm:pt>
    <dgm:pt modelId="{3BF1C8D5-FCD3-47F1-B567-C61C625E6A3F}" type="pres">
      <dgm:prSet presAssocID="{1C8F7968-978A-4BBB-B35B-2C83E4C0E21B}" presName="node" presStyleLbl="node1" presStyleIdx="3" presStyleCnt="5" custScaleX="193193" custScaleY="112305" custRadScaleRad="92591" custRadScaleInc="69585">
        <dgm:presLayoutVars>
          <dgm:bulletEnabled val="1"/>
        </dgm:presLayoutVars>
      </dgm:prSet>
      <dgm:spPr/>
      <dgm:t>
        <a:bodyPr/>
        <a:lstStyle/>
        <a:p>
          <a:endParaRPr lang="en-US"/>
        </a:p>
      </dgm:t>
    </dgm:pt>
    <dgm:pt modelId="{9316FD71-23AA-43F7-BCC1-08E1D8A102D3}" type="pres">
      <dgm:prSet presAssocID="{1C8F7968-978A-4BBB-B35B-2C83E4C0E21B}" presName="spNode" presStyleCnt="0"/>
      <dgm:spPr/>
    </dgm:pt>
    <dgm:pt modelId="{56C595E9-941A-406D-930B-6C0E71224FD4}" type="pres">
      <dgm:prSet presAssocID="{703BA122-CBC7-404B-9E13-417B7B5E01FD}" presName="sibTrans" presStyleLbl="sibTrans1D1" presStyleIdx="3" presStyleCnt="5"/>
      <dgm:spPr/>
      <dgm:t>
        <a:bodyPr/>
        <a:lstStyle/>
        <a:p>
          <a:endParaRPr lang="en-US"/>
        </a:p>
      </dgm:t>
    </dgm:pt>
    <dgm:pt modelId="{55B1B14C-FE04-42F7-A61A-EC9FC3A9EE9C}" type="pres">
      <dgm:prSet presAssocID="{2D6A104B-082E-4441-AEF3-F4118EDCDEB5}" presName="node" presStyleLbl="node1" presStyleIdx="4" presStyleCnt="5" custScaleX="168135">
        <dgm:presLayoutVars>
          <dgm:bulletEnabled val="1"/>
        </dgm:presLayoutVars>
      </dgm:prSet>
      <dgm:spPr/>
      <dgm:t>
        <a:bodyPr/>
        <a:lstStyle/>
        <a:p>
          <a:endParaRPr lang="en-US"/>
        </a:p>
      </dgm:t>
    </dgm:pt>
    <dgm:pt modelId="{77217419-3B92-4D92-AD9F-0BAA72B2EBD6}" type="pres">
      <dgm:prSet presAssocID="{2D6A104B-082E-4441-AEF3-F4118EDCDEB5}" presName="spNode" presStyleCnt="0"/>
      <dgm:spPr/>
    </dgm:pt>
    <dgm:pt modelId="{CB0F44B2-C90C-4626-94F7-E56B694C391E}" type="pres">
      <dgm:prSet presAssocID="{25FAFA2F-6926-4AB9-9CE6-25732EC4A3F2}" presName="sibTrans" presStyleLbl="sibTrans1D1" presStyleIdx="4" presStyleCnt="5"/>
      <dgm:spPr/>
      <dgm:t>
        <a:bodyPr/>
        <a:lstStyle/>
        <a:p>
          <a:endParaRPr lang="en-US"/>
        </a:p>
      </dgm:t>
    </dgm:pt>
  </dgm:ptLst>
  <dgm:cxnLst>
    <dgm:cxn modelId="{622569A2-FCE8-4A05-AEEB-E28EDAB291CF}" type="presOf" srcId="{440351E8-B566-400F-9877-025CAB2CCC03}" destId="{6A28F0A8-33A6-4578-B66F-05237E6F3A62}" srcOrd="0" destOrd="0" presId="urn:microsoft.com/office/officeart/2005/8/layout/cycle6"/>
    <dgm:cxn modelId="{8E3FDBA6-D49F-4C7D-BCBA-81A04C5BE8E1}" srcId="{48F6ADBE-1D5C-487A-97F7-026CD6A5FF2D}" destId="{440351E8-B566-400F-9877-025CAB2CCC03}" srcOrd="1" destOrd="0" parTransId="{B4645DAE-B7E8-47A9-A869-3875FBBAC10E}" sibTransId="{2860F4C3-5429-4CC7-8933-3849B5EB03C3}"/>
    <dgm:cxn modelId="{EA0CD61C-BFA5-4DBC-9955-814A25C2644B}" type="presOf" srcId="{48F6ADBE-1D5C-487A-97F7-026CD6A5FF2D}" destId="{28BC37B5-46B7-4B51-919F-051D0DB4F7F2}" srcOrd="0" destOrd="0" presId="urn:microsoft.com/office/officeart/2005/8/layout/cycle6"/>
    <dgm:cxn modelId="{864747FF-4403-45D7-A623-74C7DFDD0C5B}" type="presOf" srcId="{65CF1FD9-BC21-4F05-AED2-A2CBFF8148E4}" destId="{954D7FFB-7BDE-44DD-B62E-6700367B6678}" srcOrd="0" destOrd="0" presId="urn:microsoft.com/office/officeart/2005/8/layout/cycle6"/>
    <dgm:cxn modelId="{8D0E420D-B370-449E-91F3-0E019332FDBE}" srcId="{48F6ADBE-1D5C-487A-97F7-026CD6A5FF2D}" destId="{F4ABDFB0-2DA9-41DA-A611-C0D2B2B79FAC}" srcOrd="0" destOrd="0" parTransId="{827CD89F-743A-4EDE-AE74-31E035400D7E}" sibTransId="{84C046A4-F3B4-4794-8EF1-A4CCFE682C5F}"/>
    <dgm:cxn modelId="{0171BC76-211F-4F1B-A8C0-A664BCD88D3E}" type="presOf" srcId="{84C046A4-F3B4-4794-8EF1-A4CCFE682C5F}" destId="{63379483-501D-46E6-8005-21BE286D71DB}" srcOrd="0" destOrd="0" presId="urn:microsoft.com/office/officeart/2005/8/layout/cycle6"/>
    <dgm:cxn modelId="{B3854675-671B-4A78-8901-EC87830A26E0}" type="presOf" srcId="{1C8F7968-978A-4BBB-B35B-2C83E4C0E21B}" destId="{3BF1C8D5-FCD3-47F1-B567-C61C625E6A3F}" srcOrd="0" destOrd="0" presId="urn:microsoft.com/office/officeart/2005/8/layout/cycle6"/>
    <dgm:cxn modelId="{28DE0B26-9C66-40E6-B007-B098CF138027}" srcId="{48F6ADBE-1D5C-487A-97F7-026CD6A5FF2D}" destId="{4DDF1544-2051-4904-9C3E-3520EBB66704}" srcOrd="2" destOrd="0" parTransId="{B56B2A1D-3F7A-4260-84A9-35B20CC6913F}" sibTransId="{65CF1FD9-BC21-4F05-AED2-A2CBFF8148E4}"/>
    <dgm:cxn modelId="{37F3C135-BB6C-4D73-BD37-41A2D587B8E7}" type="presOf" srcId="{F4ABDFB0-2DA9-41DA-A611-C0D2B2B79FAC}" destId="{3047FFBB-C579-43EC-8353-EEF046C569CB}" srcOrd="0" destOrd="0" presId="urn:microsoft.com/office/officeart/2005/8/layout/cycle6"/>
    <dgm:cxn modelId="{14B00993-5202-4DDB-A5CF-CC8C0493E742}" type="presOf" srcId="{2860F4C3-5429-4CC7-8933-3849B5EB03C3}" destId="{9DDF3F7D-40B5-4879-89B4-9BE601A4A0CB}" srcOrd="0" destOrd="0" presId="urn:microsoft.com/office/officeart/2005/8/layout/cycle6"/>
    <dgm:cxn modelId="{520EF9B8-1E89-4041-A434-DB7817C189E0}" srcId="{48F6ADBE-1D5C-487A-97F7-026CD6A5FF2D}" destId="{2D6A104B-082E-4441-AEF3-F4118EDCDEB5}" srcOrd="4" destOrd="0" parTransId="{1BAF4AAF-91FD-44E6-BF89-AE233B45C35B}" sibTransId="{25FAFA2F-6926-4AB9-9CE6-25732EC4A3F2}"/>
    <dgm:cxn modelId="{ACDB78AC-8614-4749-BCB2-7913A109BABF}" type="presOf" srcId="{2D6A104B-082E-4441-AEF3-F4118EDCDEB5}" destId="{55B1B14C-FE04-42F7-A61A-EC9FC3A9EE9C}" srcOrd="0" destOrd="0" presId="urn:microsoft.com/office/officeart/2005/8/layout/cycle6"/>
    <dgm:cxn modelId="{4B530308-4D44-4EF7-94DB-D02B63FDC2F6}" type="presOf" srcId="{25FAFA2F-6926-4AB9-9CE6-25732EC4A3F2}" destId="{CB0F44B2-C90C-4626-94F7-E56B694C391E}" srcOrd="0" destOrd="0" presId="urn:microsoft.com/office/officeart/2005/8/layout/cycle6"/>
    <dgm:cxn modelId="{38CBEDBD-371C-4B7B-A10D-3F269A24C83A}" type="presOf" srcId="{703BA122-CBC7-404B-9E13-417B7B5E01FD}" destId="{56C595E9-941A-406D-930B-6C0E71224FD4}" srcOrd="0" destOrd="0" presId="urn:microsoft.com/office/officeart/2005/8/layout/cycle6"/>
    <dgm:cxn modelId="{FEB00809-4CAB-4C77-8680-341B04DA582A}" srcId="{48F6ADBE-1D5C-487A-97F7-026CD6A5FF2D}" destId="{1C8F7968-978A-4BBB-B35B-2C83E4C0E21B}" srcOrd="3" destOrd="0" parTransId="{E86B9BB3-967A-4BD7-979A-49D5D3E0FDE8}" sibTransId="{703BA122-CBC7-404B-9E13-417B7B5E01FD}"/>
    <dgm:cxn modelId="{E80FA363-88AD-48AE-9094-90FF912B0F09}" type="presOf" srcId="{4DDF1544-2051-4904-9C3E-3520EBB66704}" destId="{0AC53771-4E68-4EF7-9CB9-689F9AF8981D}" srcOrd="0" destOrd="0" presId="urn:microsoft.com/office/officeart/2005/8/layout/cycle6"/>
    <dgm:cxn modelId="{A9ECB1DF-0939-4F29-BBB8-07FA98017D12}" type="presParOf" srcId="{28BC37B5-46B7-4B51-919F-051D0DB4F7F2}" destId="{3047FFBB-C579-43EC-8353-EEF046C569CB}" srcOrd="0" destOrd="0" presId="urn:microsoft.com/office/officeart/2005/8/layout/cycle6"/>
    <dgm:cxn modelId="{1EBE08C5-D847-46DA-8606-6D3433714A59}" type="presParOf" srcId="{28BC37B5-46B7-4B51-919F-051D0DB4F7F2}" destId="{16B49A85-D983-4BE7-94BB-3BED7F40ACF9}" srcOrd="1" destOrd="0" presId="urn:microsoft.com/office/officeart/2005/8/layout/cycle6"/>
    <dgm:cxn modelId="{240B0649-B23A-42C8-AA6B-026DFD7CFA17}" type="presParOf" srcId="{28BC37B5-46B7-4B51-919F-051D0DB4F7F2}" destId="{63379483-501D-46E6-8005-21BE286D71DB}" srcOrd="2" destOrd="0" presId="urn:microsoft.com/office/officeart/2005/8/layout/cycle6"/>
    <dgm:cxn modelId="{2B2390A4-80B1-4D72-98FE-B579535A1D2C}" type="presParOf" srcId="{28BC37B5-46B7-4B51-919F-051D0DB4F7F2}" destId="{6A28F0A8-33A6-4578-B66F-05237E6F3A62}" srcOrd="3" destOrd="0" presId="urn:microsoft.com/office/officeart/2005/8/layout/cycle6"/>
    <dgm:cxn modelId="{B6D5FB1B-4D22-4D69-B543-F391FE242894}" type="presParOf" srcId="{28BC37B5-46B7-4B51-919F-051D0DB4F7F2}" destId="{A41D74BE-A792-441B-8059-AF2531007C43}" srcOrd="4" destOrd="0" presId="urn:microsoft.com/office/officeart/2005/8/layout/cycle6"/>
    <dgm:cxn modelId="{DDC3A43B-BA4A-4C92-ACBF-24B22D6DB2DB}" type="presParOf" srcId="{28BC37B5-46B7-4B51-919F-051D0DB4F7F2}" destId="{9DDF3F7D-40B5-4879-89B4-9BE601A4A0CB}" srcOrd="5" destOrd="0" presId="urn:microsoft.com/office/officeart/2005/8/layout/cycle6"/>
    <dgm:cxn modelId="{F2E737FB-D0A4-46B1-8354-0F988363A05A}" type="presParOf" srcId="{28BC37B5-46B7-4B51-919F-051D0DB4F7F2}" destId="{0AC53771-4E68-4EF7-9CB9-689F9AF8981D}" srcOrd="6" destOrd="0" presId="urn:microsoft.com/office/officeart/2005/8/layout/cycle6"/>
    <dgm:cxn modelId="{EEE09946-E138-4417-92A2-763C33E433D2}" type="presParOf" srcId="{28BC37B5-46B7-4B51-919F-051D0DB4F7F2}" destId="{51AA9179-32AF-44B2-AC2F-C58F3B84CA11}" srcOrd="7" destOrd="0" presId="urn:microsoft.com/office/officeart/2005/8/layout/cycle6"/>
    <dgm:cxn modelId="{9839797B-9567-44FB-8A0E-69F4E207AB91}" type="presParOf" srcId="{28BC37B5-46B7-4B51-919F-051D0DB4F7F2}" destId="{954D7FFB-7BDE-44DD-B62E-6700367B6678}" srcOrd="8" destOrd="0" presId="urn:microsoft.com/office/officeart/2005/8/layout/cycle6"/>
    <dgm:cxn modelId="{0E4FE259-494B-47FD-BD6B-200030AFCD94}" type="presParOf" srcId="{28BC37B5-46B7-4B51-919F-051D0DB4F7F2}" destId="{3BF1C8D5-FCD3-47F1-B567-C61C625E6A3F}" srcOrd="9" destOrd="0" presId="urn:microsoft.com/office/officeart/2005/8/layout/cycle6"/>
    <dgm:cxn modelId="{132DB1A0-274B-4F4B-99E9-4501101FD8B3}" type="presParOf" srcId="{28BC37B5-46B7-4B51-919F-051D0DB4F7F2}" destId="{9316FD71-23AA-43F7-BCC1-08E1D8A102D3}" srcOrd="10" destOrd="0" presId="urn:microsoft.com/office/officeart/2005/8/layout/cycle6"/>
    <dgm:cxn modelId="{7C29E167-D40E-4284-915C-3055518E47F7}" type="presParOf" srcId="{28BC37B5-46B7-4B51-919F-051D0DB4F7F2}" destId="{56C595E9-941A-406D-930B-6C0E71224FD4}" srcOrd="11" destOrd="0" presId="urn:microsoft.com/office/officeart/2005/8/layout/cycle6"/>
    <dgm:cxn modelId="{9B0197B0-7BCD-41AF-BEF2-B85C9165F203}" type="presParOf" srcId="{28BC37B5-46B7-4B51-919F-051D0DB4F7F2}" destId="{55B1B14C-FE04-42F7-A61A-EC9FC3A9EE9C}" srcOrd="12" destOrd="0" presId="urn:microsoft.com/office/officeart/2005/8/layout/cycle6"/>
    <dgm:cxn modelId="{0EF8B3A8-F5D3-4119-A103-186ACE67D842}" type="presParOf" srcId="{28BC37B5-46B7-4B51-919F-051D0DB4F7F2}" destId="{77217419-3B92-4D92-AD9F-0BAA72B2EBD6}" srcOrd="13" destOrd="0" presId="urn:microsoft.com/office/officeart/2005/8/layout/cycle6"/>
    <dgm:cxn modelId="{0874B34D-4E8C-4015-BFEA-9C64F646FE13}" type="presParOf" srcId="{28BC37B5-46B7-4B51-919F-051D0DB4F7F2}" destId="{CB0F44B2-C90C-4626-94F7-E56B694C391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A66957-FCBF-494F-9EF7-413EC574E587}" type="doc">
      <dgm:prSet loTypeId="urn:microsoft.com/office/officeart/2005/8/layout/hList6" loCatId="list" qsTypeId="urn:microsoft.com/office/officeart/2005/8/quickstyle/simple5" qsCatId="simple" csTypeId="urn:microsoft.com/office/officeart/2005/8/colors/accent2_1" csCatId="accent2"/>
      <dgm:spPr/>
      <dgm:t>
        <a:bodyPr/>
        <a:lstStyle/>
        <a:p>
          <a:endParaRPr lang="en-US"/>
        </a:p>
      </dgm:t>
    </dgm:pt>
    <dgm:pt modelId="{EEAFB1DC-115B-4A3D-930D-35F96979B2A8}">
      <dgm:prSet/>
      <dgm:spPr/>
      <dgm:t>
        <a:bodyPr/>
        <a:lstStyle/>
        <a:p>
          <a:pPr rtl="0"/>
          <a:r>
            <a:rPr lang="en-US" dirty="0" smtClean="0"/>
            <a:t>DDT exposure</a:t>
          </a:r>
          <a:endParaRPr lang="en-ZA" dirty="0"/>
        </a:p>
      </dgm:t>
    </dgm:pt>
    <dgm:pt modelId="{3381CD02-885B-4106-A1A8-0A156B10680D}" type="parTrans" cxnId="{5CD78005-BE47-4992-8C68-CA36D2F2C365}">
      <dgm:prSet/>
      <dgm:spPr/>
      <dgm:t>
        <a:bodyPr/>
        <a:lstStyle/>
        <a:p>
          <a:endParaRPr lang="en-US"/>
        </a:p>
      </dgm:t>
    </dgm:pt>
    <dgm:pt modelId="{A6BBDD2D-4575-4603-AE45-052955F0166E}" type="sibTrans" cxnId="{5CD78005-BE47-4992-8C68-CA36D2F2C365}">
      <dgm:prSet/>
      <dgm:spPr/>
      <dgm:t>
        <a:bodyPr/>
        <a:lstStyle/>
        <a:p>
          <a:endParaRPr lang="en-US"/>
        </a:p>
      </dgm:t>
    </dgm:pt>
    <dgm:pt modelId="{F3EE98D9-3321-47FE-A505-ACB5AB25725E}" type="pres">
      <dgm:prSet presAssocID="{C4A66957-FCBF-494F-9EF7-413EC574E587}" presName="Name0" presStyleCnt="0">
        <dgm:presLayoutVars>
          <dgm:dir/>
          <dgm:resizeHandles val="exact"/>
        </dgm:presLayoutVars>
      </dgm:prSet>
      <dgm:spPr/>
      <dgm:t>
        <a:bodyPr/>
        <a:lstStyle/>
        <a:p>
          <a:endParaRPr lang="en-US"/>
        </a:p>
      </dgm:t>
    </dgm:pt>
    <dgm:pt modelId="{1877739E-BB56-4737-A176-177F4C7749B8}" type="pres">
      <dgm:prSet presAssocID="{EEAFB1DC-115B-4A3D-930D-35F96979B2A8}" presName="node" presStyleLbl="node1" presStyleIdx="0" presStyleCnt="1">
        <dgm:presLayoutVars>
          <dgm:bulletEnabled val="1"/>
        </dgm:presLayoutVars>
      </dgm:prSet>
      <dgm:spPr/>
      <dgm:t>
        <a:bodyPr/>
        <a:lstStyle/>
        <a:p>
          <a:endParaRPr lang="en-US"/>
        </a:p>
      </dgm:t>
    </dgm:pt>
  </dgm:ptLst>
  <dgm:cxnLst>
    <dgm:cxn modelId="{2B4AFDD3-3BB9-4AF0-BFCB-811EA04E38A2}" type="presOf" srcId="{EEAFB1DC-115B-4A3D-930D-35F96979B2A8}" destId="{1877739E-BB56-4737-A176-177F4C7749B8}" srcOrd="0" destOrd="0" presId="urn:microsoft.com/office/officeart/2005/8/layout/hList6"/>
    <dgm:cxn modelId="{D32128A7-6F2B-40AF-AD84-4194E5D9F07C}" type="presOf" srcId="{C4A66957-FCBF-494F-9EF7-413EC574E587}" destId="{F3EE98D9-3321-47FE-A505-ACB5AB25725E}" srcOrd="0" destOrd="0" presId="urn:microsoft.com/office/officeart/2005/8/layout/hList6"/>
    <dgm:cxn modelId="{5CD78005-BE47-4992-8C68-CA36D2F2C365}" srcId="{C4A66957-FCBF-494F-9EF7-413EC574E587}" destId="{EEAFB1DC-115B-4A3D-930D-35F96979B2A8}" srcOrd="0" destOrd="0" parTransId="{3381CD02-885B-4106-A1A8-0A156B10680D}" sibTransId="{A6BBDD2D-4575-4603-AE45-052955F0166E}"/>
    <dgm:cxn modelId="{B333106D-4C7C-4037-B5B8-91C392F30C01}" type="presParOf" srcId="{F3EE98D9-3321-47FE-A505-ACB5AB25725E}" destId="{1877739E-BB56-4737-A176-177F4C7749B8}"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6BC929-59B1-4F24-8F72-647C5739C5CC}" type="doc">
      <dgm:prSet loTypeId="urn:microsoft.com/office/officeart/2005/8/layout/hList6" loCatId="list" qsTypeId="urn:microsoft.com/office/officeart/2005/8/quickstyle/3d1" qsCatId="3D" csTypeId="urn:microsoft.com/office/officeart/2005/8/colors/colorful1" csCatId="colorful"/>
      <dgm:spPr/>
      <dgm:t>
        <a:bodyPr/>
        <a:lstStyle/>
        <a:p>
          <a:endParaRPr lang="en-US"/>
        </a:p>
      </dgm:t>
    </dgm:pt>
    <dgm:pt modelId="{8516036C-3E0A-4770-9FE5-F8705ADDC517}">
      <dgm:prSet/>
      <dgm:spPr/>
      <dgm:t>
        <a:bodyPr/>
        <a:lstStyle/>
        <a:p>
          <a:pPr rtl="0"/>
          <a:r>
            <a:rPr lang="en-US" dirty="0" smtClean="0"/>
            <a:t>Covariates</a:t>
          </a:r>
          <a:endParaRPr lang="en-ZA" dirty="0"/>
        </a:p>
      </dgm:t>
    </dgm:pt>
    <dgm:pt modelId="{DFFDA25C-1758-48F8-B8AA-8BDBBEE5C83E}" type="parTrans" cxnId="{7151B64B-5ECF-4B26-BC59-229F26BFB637}">
      <dgm:prSet/>
      <dgm:spPr/>
      <dgm:t>
        <a:bodyPr/>
        <a:lstStyle/>
        <a:p>
          <a:endParaRPr lang="en-US"/>
        </a:p>
      </dgm:t>
    </dgm:pt>
    <dgm:pt modelId="{97BCC923-52A0-4683-AB64-F70DB2BD3EDC}" type="sibTrans" cxnId="{7151B64B-5ECF-4B26-BC59-229F26BFB637}">
      <dgm:prSet/>
      <dgm:spPr/>
      <dgm:t>
        <a:bodyPr/>
        <a:lstStyle/>
        <a:p>
          <a:endParaRPr lang="en-US"/>
        </a:p>
      </dgm:t>
    </dgm:pt>
    <dgm:pt modelId="{9FC4592E-885E-4FED-8D37-F72D8CCC108E}" type="pres">
      <dgm:prSet presAssocID="{E56BC929-59B1-4F24-8F72-647C5739C5CC}" presName="Name0" presStyleCnt="0">
        <dgm:presLayoutVars>
          <dgm:dir/>
          <dgm:resizeHandles val="exact"/>
        </dgm:presLayoutVars>
      </dgm:prSet>
      <dgm:spPr/>
      <dgm:t>
        <a:bodyPr/>
        <a:lstStyle/>
        <a:p>
          <a:endParaRPr lang="en-US"/>
        </a:p>
      </dgm:t>
    </dgm:pt>
    <dgm:pt modelId="{1FB2B85E-2AFF-40BC-B467-4B35DA3C7B37}" type="pres">
      <dgm:prSet presAssocID="{8516036C-3E0A-4770-9FE5-F8705ADDC517}" presName="node" presStyleLbl="node1" presStyleIdx="0" presStyleCnt="1">
        <dgm:presLayoutVars>
          <dgm:bulletEnabled val="1"/>
        </dgm:presLayoutVars>
      </dgm:prSet>
      <dgm:spPr/>
      <dgm:t>
        <a:bodyPr/>
        <a:lstStyle/>
        <a:p>
          <a:endParaRPr lang="en-US"/>
        </a:p>
      </dgm:t>
    </dgm:pt>
  </dgm:ptLst>
  <dgm:cxnLst>
    <dgm:cxn modelId="{7151B64B-5ECF-4B26-BC59-229F26BFB637}" srcId="{E56BC929-59B1-4F24-8F72-647C5739C5CC}" destId="{8516036C-3E0A-4770-9FE5-F8705ADDC517}" srcOrd="0" destOrd="0" parTransId="{DFFDA25C-1758-48F8-B8AA-8BDBBEE5C83E}" sibTransId="{97BCC923-52A0-4683-AB64-F70DB2BD3EDC}"/>
    <dgm:cxn modelId="{69302495-356A-4FA6-A68E-410EA35EDA09}" type="presOf" srcId="{8516036C-3E0A-4770-9FE5-F8705ADDC517}" destId="{1FB2B85E-2AFF-40BC-B467-4B35DA3C7B37}" srcOrd="0" destOrd="0" presId="urn:microsoft.com/office/officeart/2005/8/layout/hList6"/>
    <dgm:cxn modelId="{C3BF9C47-1ED3-490E-8F37-CF650E9EF4C7}" type="presOf" srcId="{E56BC929-59B1-4F24-8F72-647C5739C5CC}" destId="{9FC4592E-885E-4FED-8D37-F72D8CCC108E}" srcOrd="0" destOrd="0" presId="urn:microsoft.com/office/officeart/2005/8/layout/hList6"/>
    <dgm:cxn modelId="{EC7395E5-2E7D-4482-A616-A53F59922AF9}" type="presParOf" srcId="{9FC4592E-885E-4FED-8D37-F72D8CCC108E}" destId="{1FB2B85E-2AFF-40BC-B467-4B35DA3C7B37}" srcOrd="0"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55E2B1-63B3-4EC4-8185-DDD3923AFAF3}" type="doc">
      <dgm:prSet loTypeId="urn:microsoft.com/office/officeart/2005/8/layout/pyramid2" loCatId="list" qsTypeId="urn:microsoft.com/office/officeart/2005/8/quickstyle/3d2#1" qsCatId="3D" csTypeId="urn:microsoft.com/office/officeart/2005/8/colors/colorful2" csCatId="colorful" phldr="1"/>
      <dgm:spPr/>
      <dgm:t>
        <a:bodyPr/>
        <a:lstStyle/>
        <a:p>
          <a:endParaRPr lang="en-US"/>
        </a:p>
      </dgm:t>
    </dgm:pt>
    <dgm:pt modelId="{E4422BCC-231B-42AD-95A0-D461847890DC}">
      <dgm:prSet custT="1"/>
      <dgm:spPr/>
      <dgm:t>
        <a:bodyPr/>
        <a:lstStyle/>
        <a:p>
          <a:pPr rtl="0"/>
          <a:r>
            <a:rPr lang="en-US" sz="2400" dirty="0" smtClean="0"/>
            <a:t>Any mother above 18 years of age;</a:t>
          </a:r>
        </a:p>
        <a:p>
          <a:pPr rtl="0"/>
          <a:r>
            <a:rPr lang="en-US" sz="2400" dirty="0" smtClean="0"/>
            <a:t>Singleton birth</a:t>
          </a:r>
          <a:endParaRPr lang="en-US" sz="2400" dirty="0"/>
        </a:p>
      </dgm:t>
    </dgm:pt>
    <dgm:pt modelId="{0AE61DDC-DD45-44F9-9ABB-404E306F2F9E}" type="parTrans" cxnId="{B2425D25-FA64-4B43-B4E9-B5C9AB5EC9AF}">
      <dgm:prSet/>
      <dgm:spPr/>
      <dgm:t>
        <a:bodyPr/>
        <a:lstStyle/>
        <a:p>
          <a:endParaRPr lang="en-US"/>
        </a:p>
      </dgm:t>
    </dgm:pt>
    <dgm:pt modelId="{82461D18-199E-4C96-BBFD-468390DA4AB8}" type="sibTrans" cxnId="{B2425D25-FA64-4B43-B4E9-B5C9AB5EC9AF}">
      <dgm:prSet/>
      <dgm:spPr/>
      <dgm:t>
        <a:bodyPr/>
        <a:lstStyle/>
        <a:p>
          <a:endParaRPr lang="en-US"/>
        </a:p>
      </dgm:t>
    </dgm:pt>
    <dgm:pt modelId="{0B4228B6-D403-4FFF-A6EA-833D8F8CB1B3}">
      <dgm:prSet custT="1"/>
      <dgm:spPr/>
      <dgm:t>
        <a:bodyPr/>
        <a:lstStyle/>
        <a:p>
          <a:pPr rtl="0"/>
          <a:r>
            <a:rPr lang="en-US" sz="2800" dirty="0" smtClean="0"/>
            <a:t>Consent was given</a:t>
          </a:r>
          <a:endParaRPr lang="en-US" sz="2800" dirty="0"/>
        </a:p>
      </dgm:t>
    </dgm:pt>
    <dgm:pt modelId="{4B5CAA08-9FBE-463A-8131-1E3C6FCD6D65}" type="parTrans" cxnId="{2971347F-1426-4439-BF3E-44AA65BA8F7C}">
      <dgm:prSet/>
      <dgm:spPr/>
      <dgm:t>
        <a:bodyPr/>
        <a:lstStyle/>
        <a:p>
          <a:endParaRPr lang="en-US"/>
        </a:p>
      </dgm:t>
    </dgm:pt>
    <dgm:pt modelId="{F81BD490-032E-42AF-91B9-E7F1C88E74CF}" type="sibTrans" cxnId="{2971347F-1426-4439-BF3E-44AA65BA8F7C}">
      <dgm:prSet/>
      <dgm:spPr/>
      <dgm:t>
        <a:bodyPr/>
        <a:lstStyle/>
        <a:p>
          <a:endParaRPr lang="en-US"/>
        </a:p>
      </dgm:t>
    </dgm:pt>
    <dgm:pt modelId="{39BB4122-ED77-4524-BA8A-930DD14D6489}">
      <dgm:prSet custT="1"/>
      <dgm:spPr/>
      <dgm:t>
        <a:bodyPr/>
        <a:lstStyle/>
        <a:p>
          <a:pPr rtl="0"/>
          <a:r>
            <a:rPr lang="en-US" sz="2800" dirty="0" smtClean="0"/>
            <a:t>N= 104</a:t>
          </a:r>
        </a:p>
        <a:p>
          <a:pPr rtl="0"/>
          <a:r>
            <a:rPr lang="en-US" sz="2800" dirty="0" err="1" smtClean="0"/>
            <a:t>Chawama</a:t>
          </a:r>
          <a:r>
            <a:rPr lang="en-US" sz="2800" dirty="0" smtClean="0"/>
            <a:t>- 66;  </a:t>
          </a:r>
          <a:r>
            <a:rPr lang="en-US" sz="2800" dirty="0" err="1" smtClean="0"/>
            <a:t>Mongu</a:t>
          </a:r>
          <a:r>
            <a:rPr lang="en-US" sz="2800" dirty="0" smtClean="0"/>
            <a:t>- 38</a:t>
          </a:r>
          <a:endParaRPr lang="en-US" sz="2800" dirty="0"/>
        </a:p>
      </dgm:t>
    </dgm:pt>
    <dgm:pt modelId="{ABC6E3F9-3189-4F98-B55F-F2783AE9C8AE}" type="parTrans" cxnId="{5A96AEDE-38F6-4193-8604-B8F99C0159AC}">
      <dgm:prSet/>
      <dgm:spPr/>
      <dgm:t>
        <a:bodyPr/>
        <a:lstStyle/>
        <a:p>
          <a:endParaRPr lang="en-US"/>
        </a:p>
      </dgm:t>
    </dgm:pt>
    <dgm:pt modelId="{4B2F3DB5-48E0-41D3-8B4E-1433EC3BAEAA}" type="sibTrans" cxnId="{5A96AEDE-38F6-4193-8604-B8F99C0159AC}">
      <dgm:prSet/>
      <dgm:spPr/>
      <dgm:t>
        <a:bodyPr/>
        <a:lstStyle/>
        <a:p>
          <a:endParaRPr lang="en-US"/>
        </a:p>
      </dgm:t>
    </dgm:pt>
    <dgm:pt modelId="{97D3B50D-DF39-42A5-A828-09DCCFB4CD5E}" type="pres">
      <dgm:prSet presAssocID="{EE55E2B1-63B3-4EC4-8185-DDD3923AFAF3}" presName="compositeShape" presStyleCnt="0">
        <dgm:presLayoutVars>
          <dgm:dir/>
          <dgm:resizeHandles/>
        </dgm:presLayoutVars>
      </dgm:prSet>
      <dgm:spPr/>
      <dgm:t>
        <a:bodyPr/>
        <a:lstStyle/>
        <a:p>
          <a:endParaRPr lang="en-US"/>
        </a:p>
      </dgm:t>
    </dgm:pt>
    <dgm:pt modelId="{70ABB751-D4F4-4911-BEB9-FAECD9E1EAFB}" type="pres">
      <dgm:prSet presAssocID="{EE55E2B1-63B3-4EC4-8185-DDD3923AFAF3}" presName="pyramid" presStyleLbl="node1" presStyleIdx="0" presStyleCnt="1"/>
      <dgm:spPr/>
      <dgm:t>
        <a:bodyPr/>
        <a:lstStyle/>
        <a:p>
          <a:endParaRPr lang="en-US"/>
        </a:p>
      </dgm:t>
    </dgm:pt>
    <dgm:pt modelId="{5A28F101-5CA2-4175-8F97-8BE39A5BBA00}" type="pres">
      <dgm:prSet presAssocID="{EE55E2B1-63B3-4EC4-8185-DDD3923AFAF3}" presName="theList" presStyleCnt="0"/>
      <dgm:spPr/>
      <dgm:t>
        <a:bodyPr/>
        <a:lstStyle/>
        <a:p>
          <a:endParaRPr lang="en-US"/>
        </a:p>
      </dgm:t>
    </dgm:pt>
    <dgm:pt modelId="{D94EFFD4-D2B5-4BAA-92B2-B40F65241AB9}" type="pres">
      <dgm:prSet presAssocID="{E4422BCC-231B-42AD-95A0-D461847890DC}" presName="aNode" presStyleLbl="fgAcc1" presStyleIdx="0" presStyleCnt="3" custScaleY="140741" custLinFactY="-14657" custLinFactNeighborX="-241" custLinFactNeighborY="-100000">
        <dgm:presLayoutVars>
          <dgm:bulletEnabled val="1"/>
        </dgm:presLayoutVars>
      </dgm:prSet>
      <dgm:spPr/>
      <dgm:t>
        <a:bodyPr/>
        <a:lstStyle/>
        <a:p>
          <a:endParaRPr lang="en-US"/>
        </a:p>
      </dgm:t>
    </dgm:pt>
    <dgm:pt modelId="{6BE5884B-B1EE-4B07-B5CA-A127DD29A041}" type="pres">
      <dgm:prSet presAssocID="{E4422BCC-231B-42AD-95A0-D461847890DC}" presName="aSpace" presStyleCnt="0"/>
      <dgm:spPr/>
      <dgm:t>
        <a:bodyPr/>
        <a:lstStyle/>
        <a:p>
          <a:endParaRPr lang="en-US"/>
        </a:p>
      </dgm:t>
    </dgm:pt>
    <dgm:pt modelId="{4BBBC280-DA22-44E9-A47C-B29FD391466A}" type="pres">
      <dgm:prSet presAssocID="{0B4228B6-D403-4FFF-A6EA-833D8F8CB1B3}" presName="aNode" presStyleLbl="fgAcc1" presStyleIdx="1" presStyleCnt="3" custLinFactY="-7635" custLinFactNeighborX="-241" custLinFactNeighborY="-100000">
        <dgm:presLayoutVars>
          <dgm:bulletEnabled val="1"/>
        </dgm:presLayoutVars>
      </dgm:prSet>
      <dgm:spPr/>
      <dgm:t>
        <a:bodyPr/>
        <a:lstStyle/>
        <a:p>
          <a:endParaRPr lang="en-US"/>
        </a:p>
      </dgm:t>
    </dgm:pt>
    <dgm:pt modelId="{1CF0BDDB-7DF3-404C-AC4B-EF7694771D18}" type="pres">
      <dgm:prSet presAssocID="{0B4228B6-D403-4FFF-A6EA-833D8F8CB1B3}" presName="aSpace" presStyleCnt="0"/>
      <dgm:spPr/>
      <dgm:t>
        <a:bodyPr/>
        <a:lstStyle/>
        <a:p>
          <a:endParaRPr lang="en-US"/>
        </a:p>
      </dgm:t>
    </dgm:pt>
    <dgm:pt modelId="{0BED7206-FECF-44F0-8FC9-42389E74C5FF}" type="pres">
      <dgm:prSet presAssocID="{39BB4122-ED77-4524-BA8A-930DD14D6489}" presName="aNode" presStyleLbl="fgAcc1" presStyleIdx="2" presStyleCnt="3" custScaleX="100961" custScaleY="212500">
        <dgm:presLayoutVars>
          <dgm:bulletEnabled val="1"/>
        </dgm:presLayoutVars>
      </dgm:prSet>
      <dgm:spPr/>
      <dgm:t>
        <a:bodyPr/>
        <a:lstStyle/>
        <a:p>
          <a:endParaRPr lang="en-US"/>
        </a:p>
      </dgm:t>
    </dgm:pt>
    <dgm:pt modelId="{62BFC853-7F7F-4649-BDD5-E8E69859398D}" type="pres">
      <dgm:prSet presAssocID="{39BB4122-ED77-4524-BA8A-930DD14D6489}" presName="aSpace" presStyleCnt="0"/>
      <dgm:spPr/>
    </dgm:pt>
  </dgm:ptLst>
  <dgm:cxnLst>
    <dgm:cxn modelId="{5A96AEDE-38F6-4193-8604-B8F99C0159AC}" srcId="{EE55E2B1-63B3-4EC4-8185-DDD3923AFAF3}" destId="{39BB4122-ED77-4524-BA8A-930DD14D6489}" srcOrd="2" destOrd="0" parTransId="{ABC6E3F9-3189-4F98-B55F-F2783AE9C8AE}" sibTransId="{4B2F3DB5-48E0-41D3-8B4E-1433EC3BAEAA}"/>
    <dgm:cxn modelId="{2971347F-1426-4439-BF3E-44AA65BA8F7C}" srcId="{EE55E2B1-63B3-4EC4-8185-DDD3923AFAF3}" destId="{0B4228B6-D403-4FFF-A6EA-833D8F8CB1B3}" srcOrd="1" destOrd="0" parTransId="{4B5CAA08-9FBE-463A-8131-1E3C6FCD6D65}" sibTransId="{F81BD490-032E-42AF-91B9-E7F1C88E74CF}"/>
    <dgm:cxn modelId="{495E3677-CE3B-4B12-9C0F-1612F4C59060}" type="presOf" srcId="{39BB4122-ED77-4524-BA8A-930DD14D6489}" destId="{0BED7206-FECF-44F0-8FC9-42389E74C5FF}" srcOrd="0" destOrd="0" presId="urn:microsoft.com/office/officeart/2005/8/layout/pyramid2"/>
    <dgm:cxn modelId="{CE8A97DD-F8CE-45A8-9E95-0FAE9AAE201C}" type="presOf" srcId="{0B4228B6-D403-4FFF-A6EA-833D8F8CB1B3}" destId="{4BBBC280-DA22-44E9-A47C-B29FD391466A}" srcOrd="0" destOrd="0" presId="urn:microsoft.com/office/officeart/2005/8/layout/pyramid2"/>
    <dgm:cxn modelId="{865265E7-BF92-451D-90A4-C55A5DD306ED}" type="presOf" srcId="{EE55E2B1-63B3-4EC4-8185-DDD3923AFAF3}" destId="{97D3B50D-DF39-42A5-A828-09DCCFB4CD5E}" srcOrd="0" destOrd="0" presId="urn:microsoft.com/office/officeart/2005/8/layout/pyramid2"/>
    <dgm:cxn modelId="{C7E0B054-EA1C-406E-B9D4-FAE5F6D20955}" type="presOf" srcId="{E4422BCC-231B-42AD-95A0-D461847890DC}" destId="{D94EFFD4-D2B5-4BAA-92B2-B40F65241AB9}" srcOrd="0" destOrd="0" presId="urn:microsoft.com/office/officeart/2005/8/layout/pyramid2"/>
    <dgm:cxn modelId="{B2425D25-FA64-4B43-B4E9-B5C9AB5EC9AF}" srcId="{EE55E2B1-63B3-4EC4-8185-DDD3923AFAF3}" destId="{E4422BCC-231B-42AD-95A0-D461847890DC}" srcOrd="0" destOrd="0" parTransId="{0AE61DDC-DD45-44F9-9ABB-404E306F2F9E}" sibTransId="{82461D18-199E-4C96-BBFD-468390DA4AB8}"/>
    <dgm:cxn modelId="{911C41A8-9E8E-4873-B869-0B40EA53CB37}" type="presParOf" srcId="{97D3B50D-DF39-42A5-A828-09DCCFB4CD5E}" destId="{70ABB751-D4F4-4911-BEB9-FAECD9E1EAFB}" srcOrd="0" destOrd="0" presId="urn:microsoft.com/office/officeart/2005/8/layout/pyramid2"/>
    <dgm:cxn modelId="{604F55D8-DEF3-4C6B-AA38-456B619006B9}" type="presParOf" srcId="{97D3B50D-DF39-42A5-A828-09DCCFB4CD5E}" destId="{5A28F101-5CA2-4175-8F97-8BE39A5BBA00}" srcOrd="1" destOrd="0" presId="urn:microsoft.com/office/officeart/2005/8/layout/pyramid2"/>
    <dgm:cxn modelId="{56CBD8FB-064D-40BD-8474-F6BDD7FF3DA5}" type="presParOf" srcId="{5A28F101-5CA2-4175-8F97-8BE39A5BBA00}" destId="{D94EFFD4-D2B5-4BAA-92B2-B40F65241AB9}" srcOrd="0" destOrd="0" presId="urn:microsoft.com/office/officeart/2005/8/layout/pyramid2"/>
    <dgm:cxn modelId="{A58E9F26-637D-4AD7-9E52-324663438CF4}" type="presParOf" srcId="{5A28F101-5CA2-4175-8F97-8BE39A5BBA00}" destId="{6BE5884B-B1EE-4B07-B5CA-A127DD29A041}" srcOrd="1" destOrd="0" presId="urn:microsoft.com/office/officeart/2005/8/layout/pyramid2"/>
    <dgm:cxn modelId="{2CCDA127-908D-4EE8-9ADA-47B93674397C}" type="presParOf" srcId="{5A28F101-5CA2-4175-8F97-8BE39A5BBA00}" destId="{4BBBC280-DA22-44E9-A47C-B29FD391466A}" srcOrd="2" destOrd="0" presId="urn:microsoft.com/office/officeart/2005/8/layout/pyramid2"/>
    <dgm:cxn modelId="{6B0B1C2B-A330-4125-8447-962A6815CF06}" type="presParOf" srcId="{5A28F101-5CA2-4175-8F97-8BE39A5BBA00}" destId="{1CF0BDDB-7DF3-404C-AC4B-EF7694771D18}" srcOrd="3" destOrd="0" presId="urn:microsoft.com/office/officeart/2005/8/layout/pyramid2"/>
    <dgm:cxn modelId="{A75CA989-C12A-4C3F-BDD1-EB5C8787F8D3}" type="presParOf" srcId="{5A28F101-5CA2-4175-8F97-8BE39A5BBA00}" destId="{0BED7206-FECF-44F0-8FC9-42389E74C5FF}" srcOrd="4" destOrd="0" presId="urn:microsoft.com/office/officeart/2005/8/layout/pyramid2"/>
    <dgm:cxn modelId="{166F49D4-1D2C-42B3-B481-0D56256A1AED}" type="presParOf" srcId="{5A28F101-5CA2-4175-8F97-8BE39A5BBA00}" destId="{62BFC853-7F7F-4649-BDD5-E8E69859398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235A17-A3DD-45FF-9D03-76A6BEAC1E8A}" type="doc">
      <dgm:prSet loTypeId="urn:microsoft.com/office/officeart/2005/8/layout/target3" loCatId="relationship" qsTypeId="urn:microsoft.com/office/officeart/2005/8/quickstyle/3d2#2" qsCatId="3D" csTypeId="urn:microsoft.com/office/officeart/2005/8/colors/accent1_2" csCatId="accent1" phldr="1"/>
      <dgm:spPr/>
      <dgm:t>
        <a:bodyPr/>
        <a:lstStyle/>
        <a:p>
          <a:endParaRPr lang="en-US"/>
        </a:p>
      </dgm:t>
    </dgm:pt>
    <dgm:pt modelId="{80F3B634-97E4-4864-8DFB-DC741796601D}">
      <dgm:prSet custT="1"/>
      <dgm:spPr/>
      <dgm:t>
        <a:bodyPr/>
        <a:lstStyle/>
        <a:p>
          <a:pPr rtl="0"/>
          <a:r>
            <a:rPr lang="en-GB" sz="2800" dirty="0" smtClean="0"/>
            <a:t>DDT was found in six out of the 14 sampling points. </a:t>
          </a:r>
          <a:endParaRPr lang="en-GB" sz="2800" dirty="0"/>
        </a:p>
      </dgm:t>
    </dgm:pt>
    <dgm:pt modelId="{44F24EF2-B9E4-4AF1-9EB0-12FE07AC24A5}" type="parTrans" cxnId="{9A91A73A-F4EF-446D-B497-4DADAB1526D4}">
      <dgm:prSet/>
      <dgm:spPr/>
      <dgm:t>
        <a:bodyPr/>
        <a:lstStyle/>
        <a:p>
          <a:endParaRPr lang="en-US"/>
        </a:p>
      </dgm:t>
    </dgm:pt>
    <dgm:pt modelId="{F2B7E953-FBF7-41A9-BC2F-DD40277D5069}" type="sibTrans" cxnId="{9A91A73A-F4EF-446D-B497-4DADAB1526D4}">
      <dgm:prSet/>
      <dgm:spPr/>
      <dgm:t>
        <a:bodyPr/>
        <a:lstStyle/>
        <a:p>
          <a:endParaRPr lang="en-US"/>
        </a:p>
      </dgm:t>
    </dgm:pt>
    <dgm:pt modelId="{6041F5C4-BD4C-46E7-BFC0-64A7016850A9}">
      <dgm:prSet custT="1"/>
      <dgm:spPr/>
      <dgm:t>
        <a:bodyPr/>
        <a:lstStyle/>
        <a:p>
          <a:pPr rtl="0"/>
          <a:r>
            <a:rPr lang="en-GB" sz="2800" dirty="0" smtClean="0"/>
            <a:t>Mongu- 0/2; Chongwe 2/3; Chawama 4/7  had DDT &gt; normal  </a:t>
          </a:r>
          <a:endParaRPr lang="en-GB" sz="2800" dirty="0"/>
        </a:p>
      </dgm:t>
    </dgm:pt>
    <dgm:pt modelId="{27FBB6EE-D6A9-49F0-B488-51A6B9FABD02}" type="parTrans" cxnId="{B9737F5E-1501-48B9-B76A-D36035DB065E}">
      <dgm:prSet/>
      <dgm:spPr/>
      <dgm:t>
        <a:bodyPr/>
        <a:lstStyle/>
        <a:p>
          <a:endParaRPr lang="en-US"/>
        </a:p>
      </dgm:t>
    </dgm:pt>
    <dgm:pt modelId="{FFFFCF5F-99FB-4969-94BD-2F7B6800251A}" type="sibTrans" cxnId="{B9737F5E-1501-48B9-B76A-D36035DB065E}">
      <dgm:prSet/>
      <dgm:spPr/>
      <dgm:t>
        <a:bodyPr/>
        <a:lstStyle/>
        <a:p>
          <a:endParaRPr lang="en-US"/>
        </a:p>
      </dgm:t>
    </dgm:pt>
    <dgm:pt modelId="{7922BD13-900E-4D08-AB85-8E83D06B1CF5}">
      <dgm:prSet custT="1"/>
      <dgm:spPr/>
      <dgm:t>
        <a:bodyPr/>
        <a:lstStyle/>
        <a:p>
          <a:pPr rtl="0"/>
          <a:r>
            <a:rPr lang="en-GB" sz="2800" dirty="0" smtClean="0"/>
            <a:t>The highest concentration was 511.2 ppb (Chawama)</a:t>
          </a:r>
          <a:endParaRPr lang="en-US" sz="2800" dirty="0"/>
        </a:p>
      </dgm:t>
    </dgm:pt>
    <dgm:pt modelId="{A91F6F5A-A0A6-4FA1-A0B4-56CDBCAF6A9D}" type="parTrans" cxnId="{E9497732-A960-4BB5-8FD6-8FA6279E5B4F}">
      <dgm:prSet/>
      <dgm:spPr/>
      <dgm:t>
        <a:bodyPr/>
        <a:lstStyle/>
        <a:p>
          <a:endParaRPr lang="en-US"/>
        </a:p>
      </dgm:t>
    </dgm:pt>
    <dgm:pt modelId="{2F51E687-11C3-4ADD-B105-F50DE399D178}" type="sibTrans" cxnId="{E9497732-A960-4BB5-8FD6-8FA6279E5B4F}">
      <dgm:prSet/>
      <dgm:spPr/>
      <dgm:t>
        <a:bodyPr/>
        <a:lstStyle/>
        <a:p>
          <a:endParaRPr lang="en-US"/>
        </a:p>
      </dgm:t>
    </dgm:pt>
    <dgm:pt modelId="{733CCC47-850D-45EF-A8C7-7E93B06C18E0}" type="pres">
      <dgm:prSet presAssocID="{B4235A17-A3DD-45FF-9D03-76A6BEAC1E8A}" presName="Name0" presStyleCnt="0">
        <dgm:presLayoutVars>
          <dgm:chMax val="7"/>
          <dgm:dir/>
          <dgm:animLvl val="lvl"/>
          <dgm:resizeHandles val="exact"/>
        </dgm:presLayoutVars>
      </dgm:prSet>
      <dgm:spPr/>
      <dgm:t>
        <a:bodyPr/>
        <a:lstStyle/>
        <a:p>
          <a:endParaRPr lang="en-US"/>
        </a:p>
      </dgm:t>
    </dgm:pt>
    <dgm:pt modelId="{D3FF6C52-AD41-493E-A73A-D027BE208C67}" type="pres">
      <dgm:prSet presAssocID="{80F3B634-97E4-4864-8DFB-DC741796601D}" presName="circle1" presStyleLbl="node1" presStyleIdx="0" presStyleCnt="3"/>
      <dgm:spPr/>
    </dgm:pt>
    <dgm:pt modelId="{4CEBBB8D-4203-4F66-87EF-03B4498E26A2}" type="pres">
      <dgm:prSet presAssocID="{80F3B634-97E4-4864-8DFB-DC741796601D}" presName="space" presStyleCnt="0"/>
      <dgm:spPr/>
    </dgm:pt>
    <dgm:pt modelId="{2195C433-03C3-46FD-9F1F-D963BE56A3E3}" type="pres">
      <dgm:prSet presAssocID="{80F3B634-97E4-4864-8DFB-DC741796601D}" presName="rect1" presStyleLbl="alignAcc1" presStyleIdx="0" presStyleCnt="3"/>
      <dgm:spPr/>
      <dgm:t>
        <a:bodyPr/>
        <a:lstStyle/>
        <a:p>
          <a:endParaRPr lang="en-US"/>
        </a:p>
      </dgm:t>
    </dgm:pt>
    <dgm:pt modelId="{1F186591-416F-47EE-844E-AAFD3D67231A}" type="pres">
      <dgm:prSet presAssocID="{6041F5C4-BD4C-46E7-BFC0-64A7016850A9}" presName="vertSpace2" presStyleLbl="node1" presStyleIdx="0" presStyleCnt="3"/>
      <dgm:spPr/>
    </dgm:pt>
    <dgm:pt modelId="{DB8006A3-F40C-4D02-A00F-A529713C1D25}" type="pres">
      <dgm:prSet presAssocID="{6041F5C4-BD4C-46E7-BFC0-64A7016850A9}" presName="circle2" presStyleLbl="node1" presStyleIdx="1" presStyleCnt="3"/>
      <dgm:spPr/>
    </dgm:pt>
    <dgm:pt modelId="{CE6AADF9-5674-4C73-93C2-10D38F640C82}" type="pres">
      <dgm:prSet presAssocID="{6041F5C4-BD4C-46E7-BFC0-64A7016850A9}" presName="rect2" presStyleLbl="alignAcc1" presStyleIdx="1" presStyleCnt="3" custLinFactNeighborX="1478" custLinFactNeighborY="-302"/>
      <dgm:spPr/>
      <dgm:t>
        <a:bodyPr/>
        <a:lstStyle/>
        <a:p>
          <a:endParaRPr lang="en-US"/>
        </a:p>
      </dgm:t>
    </dgm:pt>
    <dgm:pt modelId="{6830B8F9-6D67-4AD6-A9C9-1A39C6887669}" type="pres">
      <dgm:prSet presAssocID="{7922BD13-900E-4D08-AB85-8E83D06B1CF5}" presName="vertSpace3" presStyleLbl="node1" presStyleIdx="1" presStyleCnt="3"/>
      <dgm:spPr/>
    </dgm:pt>
    <dgm:pt modelId="{0A8CF492-B887-449D-97A0-9634143526ED}" type="pres">
      <dgm:prSet presAssocID="{7922BD13-900E-4D08-AB85-8E83D06B1CF5}" presName="circle3" presStyleLbl="node1" presStyleIdx="2" presStyleCnt="3"/>
      <dgm:spPr/>
    </dgm:pt>
    <dgm:pt modelId="{994AFF7C-E24D-4283-B206-FB9BFC0E9F80}" type="pres">
      <dgm:prSet presAssocID="{7922BD13-900E-4D08-AB85-8E83D06B1CF5}" presName="rect3" presStyleLbl="alignAcc1" presStyleIdx="2" presStyleCnt="3"/>
      <dgm:spPr/>
      <dgm:t>
        <a:bodyPr/>
        <a:lstStyle/>
        <a:p>
          <a:endParaRPr lang="en-US"/>
        </a:p>
      </dgm:t>
    </dgm:pt>
    <dgm:pt modelId="{F7EF1AB8-88D2-4972-9C44-A0E2CD75A8CC}" type="pres">
      <dgm:prSet presAssocID="{80F3B634-97E4-4864-8DFB-DC741796601D}" presName="rect1ParTxNoCh" presStyleLbl="alignAcc1" presStyleIdx="2" presStyleCnt="3">
        <dgm:presLayoutVars>
          <dgm:chMax val="1"/>
          <dgm:bulletEnabled val="1"/>
        </dgm:presLayoutVars>
      </dgm:prSet>
      <dgm:spPr/>
      <dgm:t>
        <a:bodyPr/>
        <a:lstStyle/>
        <a:p>
          <a:endParaRPr lang="en-US"/>
        </a:p>
      </dgm:t>
    </dgm:pt>
    <dgm:pt modelId="{72C0A5E9-2319-40DF-8227-36F802ACA600}" type="pres">
      <dgm:prSet presAssocID="{6041F5C4-BD4C-46E7-BFC0-64A7016850A9}" presName="rect2ParTxNoCh" presStyleLbl="alignAcc1" presStyleIdx="2" presStyleCnt="3">
        <dgm:presLayoutVars>
          <dgm:chMax val="1"/>
          <dgm:bulletEnabled val="1"/>
        </dgm:presLayoutVars>
      </dgm:prSet>
      <dgm:spPr/>
      <dgm:t>
        <a:bodyPr/>
        <a:lstStyle/>
        <a:p>
          <a:endParaRPr lang="en-US"/>
        </a:p>
      </dgm:t>
    </dgm:pt>
    <dgm:pt modelId="{9BD30627-9A31-4698-B7A1-2ABC66C53AD8}" type="pres">
      <dgm:prSet presAssocID="{7922BD13-900E-4D08-AB85-8E83D06B1CF5}" presName="rect3ParTxNoCh" presStyleLbl="alignAcc1" presStyleIdx="2" presStyleCnt="3">
        <dgm:presLayoutVars>
          <dgm:chMax val="1"/>
          <dgm:bulletEnabled val="1"/>
        </dgm:presLayoutVars>
      </dgm:prSet>
      <dgm:spPr/>
      <dgm:t>
        <a:bodyPr/>
        <a:lstStyle/>
        <a:p>
          <a:endParaRPr lang="en-US"/>
        </a:p>
      </dgm:t>
    </dgm:pt>
  </dgm:ptLst>
  <dgm:cxnLst>
    <dgm:cxn modelId="{B9737F5E-1501-48B9-B76A-D36035DB065E}" srcId="{B4235A17-A3DD-45FF-9D03-76A6BEAC1E8A}" destId="{6041F5C4-BD4C-46E7-BFC0-64A7016850A9}" srcOrd="1" destOrd="0" parTransId="{27FBB6EE-D6A9-49F0-B488-51A6B9FABD02}" sibTransId="{FFFFCF5F-99FB-4969-94BD-2F7B6800251A}"/>
    <dgm:cxn modelId="{32CD0550-58F5-4EAF-9D55-353F86F8B46A}" type="presOf" srcId="{B4235A17-A3DD-45FF-9D03-76A6BEAC1E8A}" destId="{733CCC47-850D-45EF-A8C7-7E93B06C18E0}" srcOrd="0" destOrd="0" presId="urn:microsoft.com/office/officeart/2005/8/layout/target3"/>
    <dgm:cxn modelId="{27A3207A-AAE7-49E1-A01F-A64D00A9017C}" type="presOf" srcId="{80F3B634-97E4-4864-8DFB-DC741796601D}" destId="{F7EF1AB8-88D2-4972-9C44-A0E2CD75A8CC}" srcOrd="1" destOrd="0" presId="urn:microsoft.com/office/officeart/2005/8/layout/target3"/>
    <dgm:cxn modelId="{AD930AFF-AB9D-4024-97DD-A6C5C3709B8E}" type="presOf" srcId="{7922BD13-900E-4D08-AB85-8E83D06B1CF5}" destId="{9BD30627-9A31-4698-B7A1-2ABC66C53AD8}" srcOrd="1" destOrd="0" presId="urn:microsoft.com/office/officeart/2005/8/layout/target3"/>
    <dgm:cxn modelId="{9A91A73A-F4EF-446D-B497-4DADAB1526D4}" srcId="{B4235A17-A3DD-45FF-9D03-76A6BEAC1E8A}" destId="{80F3B634-97E4-4864-8DFB-DC741796601D}" srcOrd="0" destOrd="0" parTransId="{44F24EF2-B9E4-4AF1-9EB0-12FE07AC24A5}" sibTransId="{F2B7E953-FBF7-41A9-BC2F-DD40277D5069}"/>
    <dgm:cxn modelId="{E10DE139-2F20-45AC-B284-36B8DE445DFC}" type="presOf" srcId="{6041F5C4-BD4C-46E7-BFC0-64A7016850A9}" destId="{CE6AADF9-5674-4C73-93C2-10D38F640C82}" srcOrd="0" destOrd="0" presId="urn:microsoft.com/office/officeart/2005/8/layout/target3"/>
    <dgm:cxn modelId="{FD474D99-E373-48C6-A8BC-17D388EAE5DE}" type="presOf" srcId="{7922BD13-900E-4D08-AB85-8E83D06B1CF5}" destId="{994AFF7C-E24D-4283-B206-FB9BFC0E9F80}" srcOrd="0" destOrd="0" presId="urn:microsoft.com/office/officeart/2005/8/layout/target3"/>
    <dgm:cxn modelId="{E9497732-A960-4BB5-8FD6-8FA6279E5B4F}" srcId="{B4235A17-A3DD-45FF-9D03-76A6BEAC1E8A}" destId="{7922BD13-900E-4D08-AB85-8E83D06B1CF5}" srcOrd="2" destOrd="0" parTransId="{A91F6F5A-A0A6-4FA1-A0B4-56CDBCAF6A9D}" sibTransId="{2F51E687-11C3-4ADD-B105-F50DE399D178}"/>
    <dgm:cxn modelId="{4013D1B9-FE00-4D10-B82C-8A8508DECDF4}" type="presOf" srcId="{80F3B634-97E4-4864-8DFB-DC741796601D}" destId="{2195C433-03C3-46FD-9F1F-D963BE56A3E3}" srcOrd="0" destOrd="0" presId="urn:microsoft.com/office/officeart/2005/8/layout/target3"/>
    <dgm:cxn modelId="{5DD9356F-9A2F-409C-ABA8-D29C2A6DFE80}" type="presOf" srcId="{6041F5C4-BD4C-46E7-BFC0-64A7016850A9}" destId="{72C0A5E9-2319-40DF-8227-36F802ACA600}" srcOrd="1" destOrd="0" presId="urn:microsoft.com/office/officeart/2005/8/layout/target3"/>
    <dgm:cxn modelId="{ABCC2894-CA9B-41E9-AE65-DF9CD339D9C2}" type="presParOf" srcId="{733CCC47-850D-45EF-A8C7-7E93B06C18E0}" destId="{D3FF6C52-AD41-493E-A73A-D027BE208C67}" srcOrd="0" destOrd="0" presId="urn:microsoft.com/office/officeart/2005/8/layout/target3"/>
    <dgm:cxn modelId="{7AB23263-0376-4A20-A6EF-BA115938C0A7}" type="presParOf" srcId="{733CCC47-850D-45EF-A8C7-7E93B06C18E0}" destId="{4CEBBB8D-4203-4F66-87EF-03B4498E26A2}" srcOrd="1" destOrd="0" presId="urn:microsoft.com/office/officeart/2005/8/layout/target3"/>
    <dgm:cxn modelId="{93B8E46F-F446-4114-9D0A-A0125B3A9184}" type="presParOf" srcId="{733CCC47-850D-45EF-A8C7-7E93B06C18E0}" destId="{2195C433-03C3-46FD-9F1F-D963BE56A3E3}" srcOrd="2" destOrd="0" presId="urn:microsoft.com/office/officeart/2005/8/layout/target3"/>
    <dgm:cxn modelId="{F594CD46-F5E4-4559-94F9-55DA7411C700}" type="presParOf" srcId="{733CCC47-850D-45EF-A8C7-7E93B06C18E0}" destId="{1F186591-416F-47EE-844E-AAFD3D67231A}" srcOrd="3" destOrd="0" presId="urn:microsoft.com/office/officeart/2005/8/layout/target3"/>
    <dgm:cxn modelId="{DE301870-A17D-4787-B5D9-628759E2590B}" type="presParOf" srcId="{733CCC47-850D-45EF-A8C7-7E93B06C18E0}" destId="{DB8006A3-F40C-4D02-A00F-A529713C1D25}" srcOrd="4" destOrd="0" presId="urn:microsoft.com/office/officeart/2005/8/layout/target3"/>
    <dgm:cxn modelId="{5B2D2F75-0E83-4EE2-AC0F-976A2B559468}" type="presParOf" srcId="{733CCC47-850D-45EF-A8C7-7E93B06C18E0}" destId="{CE6AADF9-5674-4C73-93C2-10D38F640C82}" srcOrd="5" destOrd="0" presId="urn:microsoft.com/office/officeart/2005/8/layout/target3"/>
    <dgm:cxn modelId="{02519C58-7113-4F63-8A41-80723EED3508}" type="presParOf" srcId="{733CCC47-850D-45EF-A8C7-7E93B06C18E0}" destId="{6830B8F9-6D67-4AD6-A9C9-1A39C6887669}" srcOrd="6" destOrd="0" presId="urn:microsoft.com/office/officeart/2005/8/layout/target3"/>
    <dgm:cxn modelId="{57A6C8A1-E318-4753-8748-F16EDECACED2}" type="presParOf" srcId="{733CCC47-850D-45EF-A8C7-7E93B06C18E0}" destId="{0A8CF492-B887-449D-97A0-9634143526ED}" srcOrd="7" destOrd="0" presId="urn:microsoft.com/office/officeart/2005/8/layout/target3"/>
    <dgm:cxn modelId="{DFDD292C-F276-4CE6-B4C5-A9155D4F3359}" type="presParOf" srcId="{733CCC47-850D-45EF-A8C7-7E93B06C18E0}" destId="{994AFF7C-E24D-4283-B206-FB9BFC0E9F80}" srcOrd="8" destOrd="0" presId="urn:microsoft.com/office/officeart/2005/8/layout/target3"/>
    <dgm:cxn modelId="{033F5665-0B3D-452A-8C70-D66614A100DD}" type="presParOf" srcId="{733CCC47-850D-45EF-A8C7-7E93B06C18E0}" destId="{F7EF1AB8-88D2-4972-9C44-A0E2CD75A8CC}" srcOrd="9" destOrd="0" presId="urn:microsoft.com/office/officeart/2005/8/layout/target3"/>
    <dgm:cxn modelId="{A09A812A-3239-4860-AF49-E24BFAA3496E}" type="presParOf" srcId="{733CCC47-850D-45EF-A8C7-7E93B06C18E0}" destId="{72C0A5E9-2319-40DF-8227-36F802ACA600}" srcOrd="10" destOrd="0" presId="urn:microsoft.com/office/officeart/2005/8/layout/target3"/>
    <dgm:cxn modelId="{27DA4923-CAC9-441A-B19F-321F70D3843F}" type="presParOf" srcId="{733CCC47-850D-45EF-A8C7-7E93B06C18E0}" destId="{9BD30627-9A31-4698-B7A1-2ABC66C53AD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98D62F-2E38-49FF-B312-3B2610522CB6}" type="doc">
      <dgm:prSet loTypeId="urn:microsoft.com/office/officeart/2005/8/layout/pList2" loCatId="list" qsTypeId="urn:microsoft.com/office/officeart/2005/8/quickstyle/simple1" qsCatId="simple" csTypeId="urn:microsoft.com/office/officeart/2005/8/colors/accent0_1" csCatId="mainScheme" phldr="1"/>
      <dgm:spPr/>
      <dgm:t>
        <a:bodyPr/>
        <a:lstStyle/>
        <a:p>
          <a:endParaRPr lang="en-US"/>
        </a:p>
      </dgm:t>
    </dgm:pt>
    <dgm:pt modelId="{B7C4BFDB-3386-4901-8BDD-2C35C8E88070}">
      <dgm:prSet/>
      <dgm:spPr/>
      <dgm:t>
        <a:bodyPr/>
        <a:lstStyle/>
        <a:p>
          <a:pPr rtl="0"/>
          <a:r>
            <a:rPr lang="en-GB" dirty="0" smtClean="0"/>
            <a:t>DDT and its metabolites were found to be present in all the soils of Chawama and Chongwe. </a:t>
          </a:r>
        </a:p>
        <a:p>
          <a:pPr rtl="0"/>
          <a:endParaRPr lang="en-GB" dirty="0" smtClean="0"/>
        </a:p>
        <a:p>
          <a:pPr rtl="0"/>
          <a:r>
            <a:rPr lang="en-GB" dirty="0" smtClean="0"/>
            <a:t>Below the LOD  in Mongu which was used as the reference area. </a:t>
          </a:r>
          <a:endParaRPr lang="en-US" dirty="0"/>
        </a:p>
      </dgm:t>
    </dgm:pt>
    <dgm:pt modelId="{84FDDC4A-89FA-4345-A4A5-E3F4E2B93C42}" type="parTrans" cxnId="{0E48313A-51C8-4470-A5E8-963ECD9FCA7F}">
      <dgm:prSet/>
      <dgm:spPr/>
      <dgm:t>
        <a:bodyPr/>
        <a:lstStyle/>
        <a:p>
          <a:endParaRPr lang="en-US"/>
        </a:p>
      </dgm:t>
    </dgm:pt>
    <dgm:pt modelId="{B71249BA-C9A7-40C3-A1FB-025883B9C655}" type="sibTrans" cxnId="{0E48313A-51C8-4470-A5E8-963ECD9FCA7F}">
      <dgm:prSet/>
      <dgm:spPr/>
      <dgm:t>
        <a:bodyPr/>
        <a:lstStyle/>
        <a:p>
          <a:endParaRPr lang="en-US"/>
        </a:p>
      </dgm:t>
    </dgm:pt>
    <dgm:pt modelId="{9501B5DE-10FB-4AC3-BD28-5193993B3470}">
      <dgm:prSet/>
      <dgm:spPr/>
      <dgm:t>
        <a:bodyPr/>
        <a:lstStyle/>
        <a:p>
          <a:pPr rtl="0"/>
          <a:r>
            <a:rPr lang="en-GB" dirty="0" smtClean="0"/>
            <a:t>Highest amount of DDT were determined around a rural homestead of Chongwe and soils collected very close to the outside walls of a house in Chawama Township. </a:t>
          </a:r>
          <a:endParaRPr lang="en-US" dirty="0"/>
        </a:p>
      </dgm:t>
    </dgm:pt>
    <dgm:pt modelId="{7956CB3F-6546-4004-9BC6-9DE055B29B26}" type="parTrans" cxnId="{5B7694D4-E933-4CC1-83BD-8ED6768BB889}">
      <dgm:prSet/>
      <dgm:spPr/>
      <dgm:t>
        <a:bodyPr/>
        <a:lstStyle/>
        <a:p>
          <a:endParaRPr lang="en-US"/>
        </a:p>
      </dgm:t>
    </dgm:pt>
    <dgm:pt modelId="{3924CC9B-DD00-4BCB-B77A-48DF2365C67F}" type="sibTrans" cxnId="{5B7694D4-E933-4CC1-83BD-8ED6768BB889}">
      <dgm:prSet/>
      <dgm:spPr/>
      <dgm:t>
        <a:bodyPr/>
        <a:lstStyle/>
        <a:p>
          <a:endParaRPr lang="en-US"/>
        </a:p>
      </dgm:t>
    </dgm:pt>
    <dgm:pt modelId="{8751B8A5-CCE0-4224-B3C9-A381B8CEFF5C}" type="pres">
      <dgm:prSet presAssocID="{6C98D62F-2E38-49FF-B312-3B2610522CB6}" presName="Name0" presStyleCnt="0">
        <dgm:presLayoutVars>
          <dgm:dir/>
          <dgm:resizeHandles val="exact"/>
        </dgm:presLayoutVars>
      </dgm:prSet>
      <dgm:spPr/>
      <dgm:t>
        <a:bodyPr/>
        <a:lstStyle/>
        <a:p>
          <a:endParaRPr lang="en-US"/>
        </a:p>
      </dgm:t>
    </dgm:pt>
    <dgm:pt modelId="{0E3E7DA5-5AC2-47F5-8667-5AEDB256ECA1}" type="pres">
      <dgm:prSet presAssocID="{6C98D62F-2E38-49FF-B312-3B2610522CB6}" presName="bkgdShp" presStyleLbl="alignAccFollowNode1" presStyleIdx="0" presStyleCnt="1"/>
      <dgm:spPr/>
    </dgm:pt>
    <dgm:pt modelId="{44309289-4A1D-4655-92F4-8064239E4DA6}" type="pres">
      <dgm:prSet presAssocID="{6C98D62F-2E38-49FF-B312-3B2610522CB6}" presName="linComp" presStyleCnt="0"/>
      <dgm:spPr/>
    </dgm:pt>
    <dgm:pt modelId="{3BBEDD1D-83CA-4192-99F3-D792FBB2E5E6}" type="pres">
      <dgm:prSet presAssocID="{B7C4BFDB-3386-4901-8BDD-2C35C8E88070}" presName="compNode" presStyleCnt="0"/>
      <dgm:spPr/>
    </dgm:pt>
    <dgm:pt modelId="{07DF48E0-D746-4149-8A75-E1B69130C6F4}" type="pres">
      <dgm:prSet presAssocID="{B7C4BFDB-3386-4901-8BDD-2C35C8E88070}" presName="node" presStyleLbl="node1" presStyleIdx="0" presStyleCnt="2" custScaleY="124357">
        <dgm:presLayoutVars>
          <dgm:bulletEnabled val="1"/>
        </dgm:presLayoutVars>
      </dgm:prSet>
      <dgm:spPr/>
      <dgm:t>
        <a:bodyPr/>
        <a:lstStyle/>
        <a:p>
          <a:endParaRPr lang="en-US"/>
        </a:p>
      </dgm:t>
    </dgm:pt>
    <dgm:pt modelId="{88B321FA-29D3-458A-984D-EC83103ECB1D}" type="pres">
      <dgm:prSet presAssocID="{B7C4BFDB-3386-4901-8BDD-2C35C8E88070}" presName="invisiNode" presStyleLbl="node1" presStyleIdx="0" presStyleCnt="2"/>
      <dgm:spPr/>
    </dgm:pt>
    <dgm:pt modelId="{16594E59-097D-4CED-8791-9F9D6955CC90}" type="pres">
      <dgm:prSet presAssocID="{B7C4BFDB-3386-4901-8BDD-2C35C8E88070}" presName="imagNode" presStyleLbl="fgImgPlace1" presStyleIdx="0" presStyleCnt="2" custLinFactNeighborX="-522" custLinFactNeighborY="-17318"/>
      <dgm:spPr>
        <a:blipFill rotWithShape="0">
          <a:blip xmlns:r="http://schemas.openxmlformats.org/officeDocument/2006/relationships" r:embed="rId1"/>
          <a:stretch>
            <a:fillRect/>
          </a:stretch>
        </a:blipFill>
      </dgm:spPr>
    </dgm:pt>
    <dgm:pt modelId="{B67D6B3A-AC96-44D1-91D3-C83A61ED4672}" type="pres">
      <dgm:prSet presAssocID="{B71249BA-C9A7-40C3-A1FB-025883B9C655}" presName="sibTrans" presStyleLbl="sibTrans2D1" presStyleIdx="0" presStyleCnt="0"/>
      <dgm:spPr/>
      <dgm:t>
        <a:bodyPr/>
        <a:lstStyle/>
        <a:p>
          <a:endParaRPr lang="en-US"/>
        </a:p>
      </dgm:t>
    </dgm:pt>
    <dgm:pt modelId="{E3189931-8522-466F-9E79-C2641B529451}" type="pres">
      <dgm:prSet presAssocID="{9501B5DE-10FB-4AC3-BD28-5193993B3470}" presName="compNode" presStyleCnt="0"/>
      <dgm:spPr/>
    </dgm:pt>
    <dgm:pt modelId="{3127B8C9-3755-45B2-A07F-E4217DC0BB63}" type="pres">
      <dgm:prSet presAssocID="{9501B5DE-10FB-4AC3-BD28-5193993B3470}" presName="node" presStyleLbl="node1" presStyleIdx="1" presStyleCnt="2" custScaleY="118785">
        <dgm:presLayoutVars>
          <dgm:bulletEnabled val="1"/>
        </dgm:presLayoutVars>
      </dgm:prSet>
      <dgm:spPr/>
      <dgm:t>
        <a:bodyPr/>
        <a:lstStyle/>
        <a:p>
          <a:endParaRPr lang="en-US"/>
        </a:p>
      </dgm:t>
    </dgm:pt>
    <dgm:pt modelId="{7C47D6FD-1FF9-4344-943A-BD5B82655792}" type="pres">
      <dgm:prSet presAssocID="{9501B5DE-10FB-4AC3-BD28-5193993B3470}" presName="invisiNode" presStyleLbl="node1" presStyleIdx="1" presStyleCnt="2"/>
      <dgm:spPr/>
    </dgm:pt>
    <dgm:pt modelId="{01EEFDB4-DBB3-4259-AA09-F4FD7D2626EA}" type="pres">
      <dgm:prSet presAssocID="{9501B5DE-10FB-4AC3-BD28-5193993B3470}" presName="imagNode" presStyleLbl="fgImgPlace1" presStyleIdx="1" presStyleCnt="2" custLinFactNeighborX="-2931" custLinFactNeighborY="-33568"/>
      <dgm:spPr>
        <a:blipFill rotWithShape="0">
          <a:blip xmlns:r="http://schemas.openxmlformats.org/officeDocument/2006/relationships" r:embed="rId2"/>
          <a:stretch>
            <a:fillRect/>
          </a:stretch>
        </a:blipFill>
      </dgm:spPr>
    </dgm:pt>
  </dgm:ptLst>
  <dgm:cxnLst>
    <dgm:cxn modelId="{5B7694D4-E933-4CC1-83BD-8ED6768BB889}" srcId="{6C98D62F-2E38-49FF-B312-3B2610522CB6}" destId="{9501B5DE-10FB-4AC3-BD28-5193993B3470}" srcOrd="1" destOrd="0" parTransId="{7956CB3F-6546-4004-9BC6-9DE055B29B26}" sibTransId="{3924CC9B-DD00-4BCB-B77A-48DF2365C67F}"/>
    <dgm:cxn modelId="{0E48313A-51C8-4470-A5E8-963ECD9FCA7F}" srcId="{6C98D62F-2E38-49FF-B312-3B2610522CB6}" destId="{B7C4BFDB-3386-4901-8BDD-2C35C8E88070}" srcOrd="0" destOrd="0" parTransId="{84FDDC4A-89FA-4345-A4A5-E3F4E2B93C42}" sibTransId="{B71249BA-C9A7-40C3-A1FB-025883B9C655}"/>
    <dgm:cxn modelId="{4ED8971E-E52D-4CB7-ADF9-707966712A44}" type="presOf" srcId="{B7C4BFDB-3386-4901-8BDD-2C35C8E88070}" destId="{07DF48E0-D746-4149-8A75-E1B69130C6F4}" srcOrd="0" destOrd="0" presId="urn:microsoft.com/office/officeart/2005/8/layout/pList2"/>
    <dgm:cxn modelId="{956A9EA0-961D-413E-AF18-4090CEB96089}" type="presOf" srcId="{9501B5DE-10FB-4AC3-BD28-5193993B3470}" destId="{3127B8C9-3755-45B2-A07F-E4217DC0BB63}" srcOrd="0" destOrd="0" presId="urn:microsoft.com/office/officeart/2005/8/layout/pList2"/>
    <dgm:cxn modelId="{1AB7973B-9671-4B53-B7D4-210E6569A2FD}" type="presOf" srcId="{6C98D62F-2E38-49FF-B312-3B2610522CB6}" destId="{8751B8A5-CCE0-4224-B3C9-A381B8CEFF5C}" srcOrd="0" destOrd="0" presId="urn:microsoft.com/office/officeart/2005/8/layout/pList2"/>
    <dgm:cxn modelId="{FC08ACA1-32BA-4D8F-9588-84216A1CAAD0}" type="presOf" srcId="{B71249BA-C9A7-40C3-A1FB-025883B9C655}" destId="{B67D6B3A-AC96-44D1-91D3-C83A61ED4672}" srcOrd="0" destOrd="0" presId="urn:microsoft.com/office/officeart/2005/8/layout/pList2"/>
    <dgm:cxn modelId="{505EE6CA-457A-4D50-82EC-F5398C785502}" type="presParOf" srcId="{8751B8A5-CCE0-4224-B3C9-A381B8CEFF5C}" destId="{0E3E7DA5-5AC2-47F5-8667-5AEDB256ECA1}" srcOrd="0" destOrd="0" presId="urn:microsoft.com/office/officeart/2005/8/layout/pList2"/>
    <dgm:cxn modelId="{53BA064D-64CA-4628-AC04-DCB53B325D66}" type="presParOf" srcId="{8751B8A5-CCE0-4224-B3C9-A381B8CEFF5C}" destId="{44309289-4A1D-4655-92F4-8064239E4DA6}" srcOrd="1" destOrd="0" presId="urn:microsoft.com/office/officeart/2005/8/layout/pList2"/>
    <dgm:cxn modelId="{90D4CDD2-6FDB-483B-8F83-8E89F8BF4092}" type="presParOf" srcId="{44309289-4A1D-4655-92F4-8064239E4DA6}" destId="{3BBEDD1D-83CA-4192-99F3-D792FBB2E5E6}" srcOrd="0" destOrd="0" presId="urn:microsoft.com/office/officeart/2005/8/layout/pList2"/>
    <dgm:cxn modelId="{37EC9F8C-AD08-4C54-9EDB-5769996724EF}" type="presParOf" srcId="{3BBEDD1D-83CA-4192-99F3-D792FBB2E5E6}" destId="{07DF48E0-D746-4149-8A75-E1B69130C6F4}" srcOrd="0" destOrd="0" presId="urn:microsoft.com/office/officeart/2005/8/layout/pList2"/>
    <dgm:cxn modelId="{ED72C674-530C-4BA4-A40F-408429F8F4FB}" type="presParOf" srcId="{3BBEDD1D-83CA-4192-99F3-D792FBB2E5E6}" destId="{88B321FA-29D3-458A-984D-EC83103ECB1D}" srcOrd="1" destOrd="0" presId="urn:microsoft.com/office/officeart/2005/8/layout/pList2"/>
    <dgm:cxn modelId="{D4A99C3B-3D2C-485B-A0E9-EEF9DDA76D3A}" type="presParOf" srcId="{3BBEDD1D-83CA-4192-99F3-D792FBB2E5E6}" destId="{16594E59-097D-4CED-8791-9F9D6955CC90}" srcOrd="2" destOrd="0" presId="urn:microsoft.com/office/officeart/2005/8/layout/pList2"/>
    <dgm:cxn modelId="{DD2A02F7-6F98-4CA2-BD9F-6EE3312ACEDC}" type="presParOf" srcId="{44309289-4A1D-4655-92F4-8064239E4DA6}" destId="{B67D6B3A-AC96-44D1-91D3-C83A61ED4672}" srcOrd="1" destOrd="0" presId="urn:microsoft.com/office/officeart/2005/8/layout/pList2"/>
    <dgm:cxn modelId="{6D0F5AF0-4DBD-4F4C-B789-61ADCBD233A1}" type="presParOf" srcId="{44309289-4A1D-4655-92F4-8064239E4DA6}" destId="{E3189931-8522-466F-9E79-C2641B529451}" srcOrd="2" destOrd="0" presId="urn:microsoft.com/office/officeart/2005/8/layout/pList2"/>
    <dgm:cxn modelId="{F3D56E2F-2289-4DF4-8088-F427C127EC57}" type="presParOf" srcId="{E3189931-8522-466F-9E79-C2641B529451}" destId="{3127B8C9-3755-45B2-A07F-E4217DC0BB63}" srcOrd="0" destOrd="0" presId="urn:microsoft.com/office/officeart/2005/8/layout/pList2"/>
    <dgm:cxn modelId="{5A119622-4661-48D2-8CB8-BC6B828CEB86}" type="presParOf" srcId="{E3189931-8522-466F-9E79-C2641B529451}" destId="{7C47D6FD-1FF9-4344-943A-BD5B82655792}" srcOrd="1" destOrd="0" presId="urn:microsoft.com/office/officeart/2005/8/layout/pList2"/>
    <dgm:cxn modelId="{4B9608CE-A71E-4E5C-AB9A-311B36A2EA93}" type="presParOf" srcId="{E3189931-8522-466F-9E79-C2641B529451}" destId="{01EEFDB4-DBB3-4259-AA09-F4FD7D2626E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0.79279</cdr:x>
      <cdr:y>0.16176</cdr:y>
    </cdr:from>
    <cdr:to>
      <cdr:x>0.89189</cdr:x>
      <cdr:y>0.26471</cdr:y>
    </cdr:to>
    <cdr:sp macro="" textlink="">
      <cdr:nvSpPr>
        <cdr:cNvPr id="3" name="Straight Arrow Connector 2"/>
        <cdr:cNvSpPr/>
      </cdr:nvSpPr>
      <cdr:spPr>
        <a:xfrm xmlns:a="http://schemas.openxmlformats.org/drawingml/2006/main" rot="10800000" flipV="1">
          <a:off x="6705600" y="838200"/>
          <a:ext cx="838200" cy="533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530B1-296E-4760-8AA3-1759B23FB3B4}"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24F72-C25D-4023-BFE7-61B630B4450C}" type="slidenum">
              <a:rPr lang="en-US" smtClean="0"/>
              <a:t>‹#›</a:t>
            </a:fld>
            <a:endParaRPr lang="en-US"/>
          </a:p>
        </p:txBody>
      </p:sp>
    </p:spTree>
    <p:extLst>
      <p:ext uri="{BB962C8B-B14F-4D97-AF65-F5344CB8AC3E}">
        <p14:creationId xmlns:p14="http://schemas.microsoft.com/office/powerpoint/2010/main" val="585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24F72-C25D-4023-BFE7-61B630B4450C}" type="slidenum">
              <a:rPr lang="en-US" smtClean="0"/>
              <a:t>7</a:t>
            </a:fld>
            <a:endParaRPr lang="en-US"/>
          </a:p>
        </p:txBody>
      </p:sp>
    </p:spTree>
    <p:extLst>
      <p:ext uri="{BB962C8B-B14F-4D97-AF65-F5344CB8AC3E}">
        <p14:creationId xmlns:p14="http://schemas.microsoft.com/office/powerpoint/2010/main" val="194874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42090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149253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142046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311025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379971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215772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394086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302736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197680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30483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6D79C-47CA-463A-9256-23769A41035E}" type="datetimeFigureOut">
              <a:rPr lang="en-ZA" smtClean="0"/>
              <a:pPr/>
              <a:t>2017/04/20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9A3A373-3E27-46C1-9ED7-1E8DA1A1B222}" type="slidenum">
              <a:rPr lang="en-ZA" smtClean="0"/>
              <a:pPr/>
              <a:t>‹#›</a:t>
            </a:fld>
            <a:endParaRPr lang="en-ZA"/>
          </a:p>
        </p:txBody>
      </p:sp>
    </p:spTree>
    <p:extLst>
      <p:ext uri="{BB962C8B-B14F-4D97-AF65-F5344CB8AC3E}">
        <p14:creationId xmlns:p14="http://schemas.microsoft.com/office/powerpoint/2010/main" val="70673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6D79C-47CA-463A-9256-23769A41035E}" type="datetimeFigureOut">
              <a:rPr lang="en-ZA" smtClean="0"/>
              <a:pPr/>
              <a:t>2017/04/20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3A373-3E27-46C1-9ED7-1E8DA1A1B222}" type="slidenum">
              <a:rPr lang="en-ZA" smtClean="0"/>
              <a:pPr/>
              <a:t>‹#›</a:t>
            </a:fld>
            <a:endParaRPr lang="en-ZA"/>
          </a:p>
        </p:txBody>
      </p:sp>
    </p:spTree>
    <p:extLst>
      <p:ext uri="{BB962C8B-B14F-4D97-AF65-F5344CB8AC3E}">
        <p14:creationId xmlns:p14="http://schemas.microsoft.com/office/powerpoint/2010/main" val="36074935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2.jpeg"/><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1171" y="204716"/>
            <a:ext cx="9144000" cy="2101756"/>
          </a:xfrm>
        </p:spPr>
        <p:txBody>
          <a:bodyPr>
            <a:normAutofit fontScale="90000"/>
          </a:bodyPr>
          <a:lstStyle/>
          <a:p>
            <a:pPr algn="ctr"/>
            <a:r>
              <a:rPr lang="en-ZA" sz="4900" b="1" dirty="0" smtClean="0"/>
              <a:t/>
            </a:r>
            <a:br>
              <a:rPr lang="en-ZA" sz="4900" b="1" dirty="0" smtClean="0"/>
            </a:br>
            <a:r>
              <a:rPr lang="en-ZA" sz="4900" b="1" dirty="0" smtClean="0"/>
              <a:t/>
            </a:r>
            <a:br>
              <a:rPr lang="en-ZA" sz="4900" b="1" dirty="0" smtClean="0"/>
            </a:br>
            <a:r>
              <a:rPr lang="en-ZA" sz="4900" b="1" dirty="0" smtClean="0"/>
              <a:t>BREAK THE CYCLE 12 CONFERENCE</a:t>
            </a:r>
            <a:r>
              <a:rPr lang="en-ZA" dirty="0" smtClean="0"/>
              <a:t/>
            </a:r>
            <a:br>
              <a:rPr lang="en-ZA" dirty="0" smtClean="0"/>
            </a:br>
            <a:endParaRPr lang="en-ZA" dirty="0"/>
          </a:p>
        </p:txBody>
      </p:sp>
      <p:sp>
        <p:nvSpPr>
          <p:cNvPr id="3" name="Subtitle 2"/>
          <p:cNvSpPr>
            <a:spLocks noGrp="1"/>
          </p:cNvSpPr>
          <p:nvPr>
            <p:ph type="subTitle" idx="1"/>
          </p:nvPr>
        </p:nvSpPr>
        <p:spPr>
          <a:xfrm>
            <a:off x="955343" y="1883389"/>
            <a:ext cx="10577015" cy="4708479"/>
          </a:xfrm>
        </p:spPr>
        <p:txBody>
          <a:bodyPr>
            <a:normAutofit/>
          </a:bodyPr>
          <a:lstStyle/>
          <a:p>
            <a:endParaRPr lang="en-ZA" sz="2800" b="1" dirty="0" smtClean="0"/>
          </a:p>
          <a:p>
            <a:pPr>
              <a:lnSpc>
                <a:spcPct val="150000"/>
              </a:lnSpc>
            </a:pPr>
            <a:r>
              <a:rPr lang="en-US" sz="2800" b="1" dirty="0" smtClean="0">
                <a:solidFill>
                  <a:srgbClr val="002060"/>
                </a:solidFill>
              </a:rPr>
              <a:t>RECENT DDT EXPOSURE AND NEURODEVELOPMENTAL OUTCOMES IN CHILDREN OF SELECTED COMMUNITIES IN ZAMBIA</a:t>
            </a:r>
            <a:endParaRPr lang="en-ZA" sz="2800" b="1" dirty="0" smtClean="0"/>
          </a:p>
          <a:p>
            <a:endParaRPr lang="en-ZA" sz="2800" b="1" dirty="0" smtClean="0"/>
          </a:p>
          <a:p>
            <a:pPr algn="l"/>
            <a:r>
              <a:rPr lang="en-ZA" sz="2800" dirty="0" smtClean="0"/>
              <a:t>   Student: NOSIKU MUNYINDA</a:t>
            </a:r>
          </a:p>
          <a:p>
            <a:pPr algn="l"/>
            <a:r>
              <a:rPr lang="en-ZA" sz="2800" dirty="0" smtClean="0"/>
              <a:t>   Supervisor: CHARLES MICHELO, PROFESSOR</a:t>
            </a:r>
          </a:p>
          <a:p>
            <a:pPr algn="l"/>
            <a:endParaRPr lang="en-ZA" sz="2800" b="1" dirty="0"/>
          </a:p>
        </p:txBody>
      </p:sp>
    </p:spTree>
    <p:extLst>
      <p:ext uri="{BB962C8B-B14F-4D97-AF65-F5344CB8AC3E}">
        <p14:creationId xmlns:p14="http://schemas.microsoft.com/office/powerpoint/2010/main" val="293169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533401"/>
            <a:ext cx="10972800" cy="682625"/>
          </a:xfrm>
        </p:spPr>
        <p:txBody>
          <a:bodyPr>
            <a:noAutofit/>
          </a:bodyPr>
          <a:lstStyle/>
          <a:p>
            <a:pPr algn="ctr"/>
            <a:r>
              <a:rPr lang="en-US" b="1" dirty="0" smtClean="0">
                <a:solidFill>
                  <a:srgbClr val="002060"/>
                </a:solidFill>
              </a:rPr>
              <a:t>Eligibility criteria</a:t>
            </a:r>
            <a:endParaRPr lang="en-US" b="1" dirty="0">
              <a:solidFill>
                <a:srgbClr val="002060"/>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796215874"/>
              </p:ext>
            </p:extLst>
          </p:nvPr>
        </p:nvGraphicFramePr>
        <p:xfrm>
          <a:off x="711200" y="1447800"/>
          <a:ext cx="10972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524001"/>
            <a:ext cx="11277600" cy="2347912"/>
          </a:xfrm>
        </p:spPr>
        <p:txBody>
          <a:bodyPr>
            <a:normAutofit/>
          </a:bodyPr>
          <a:lstStyle/>
          <a:p>
            <a:pPr algn="ctr"/>
            <a:r>
              <a:rPr lang="en-US" sz="8000" b="1" dirty="0" smtClean="0">
                <a:solidFill>
                  <a:srgbClr val="FFFF00"/>
                </a:solidFill>
              </a:rPr>
              <a:t/>
            </a:r>
            <a:br>
              <a:rPr lang="en-US" sz="8000" b="1" dirty="0" smtClean="0">
                <a:solidFill>
                  <a:srgbClr val="FFFF00"/>
                </a:solidFill>
              </a:rPr>
            </a:br>
            <a:r>
              <a:rPr lang="en-US" sz="8000" b="1" dirty="0" smtClean="0">
                <a:solidFill>
                  <a:schemeClr val="accent4"/>
                </a:solidFill>
              </a:rPr>
              <a:t>RESULTS</a:t>
            </a:r>
            <a:endParaRPr lang="en-US" sz="8000" b="1" dirty="0">
              <a:solidFill>
                <a:schemeClr val="accent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09600"/>
            <a:ext cx="8229600" cy="1066800"/>
          </a:xfrm>
        </p:spPr>
        <p:txBody>
          <a:bodyPr/>
          <a:lstStyle/>
          <a:p>
            <a:pPr algn="ctr"/>
            <a:r>
              <a:rPr lang="en-US" b="1" dirty="0" smtClean="0"/>
              <a:t>DDT Concentrations- Water</a:t>
            </a:r>
            <a:endParaRPr lang="en-US" b="1" dirty="0"/>
          </a:p>
        </p:txBody>
      </p:sp>
      <p:graphicFrame>
        <p:nvGraphicFramePr>
          <p:cNvPr id="4" name="Content Placeholder 3"/>
          <p:cNvGraphicFramePr>
            <a:graphicFrameLocks noGrp="1"/>
          </p:cNvGraphicFramePr>
          <p:nvPr>
            <p:ph idx="1"/>
          </p:nvPr>
        </p:nvGraphicFramePr>
        <p:xfrm>
          <a:off x="1905000" y="1752600"/>
          <a:ext cx="8229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205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44714"/>
            <a:ext cx="8229600" cy="838200"/>
          </a:xfrm>
        </p:spPr>
        <p:txBody>
          <a:bodyPr/>
          <a:lstStyle/>
          <a:p>
            <a:pPr algn="ctr"/>
            <a:r>
              <a:rPr lang="en-US" dirty="0" smtClean="0"/>
              <a:t>Soil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3031282"/>
              </p:ext>
            </p:extLst>
          </p:nvPr>
        </p:nvGraphicFramePr>
        <p:xfrm>
          <a:off x="1981200" y="1338943"/>
          <a:ext cx="8229600" cy="497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576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828800" y="457200"/>
          <a:ext cx="8458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629400" y="5715000"/>
            <a:ext cx="3505200" cy="914400"/>
          </a:xfrm>
          <a:prstGeom prst="rect">
            <a:avLst/>
          </a:prstGeom>
          <a:solidFill>
            <a:schemeClr val="bg2">
              <a:lumMod val="90000"/>
            </a:schemeClr>
          </a:solidFill>
          <a:ln>
            <a:solidFill>
              <a:schemeClr val="accent1"/>
            </a:solidFill>
          </a:ln>
          <a:scene3d>
            <a:camera prst="orthographicFront"/>
            <a:lightRig rig="threePt" dir="t"/>
          </a:scene3d>
          <a:sp3d>
            <a:bevelT prst="slope"/>
          </a:sp3d>
        </p:spPr>
        <p:txBody>
          <a:bodyPr wrap="square" rtlCol="0">
            <a:spAutoFit/>
          </a:bodyPr>
          <a:lstStyle/>
          <a:p>
            <a:r>
              <a:rPr lang="en-US" dirty="0"/>
              <a:t>There were no significant differences in concentrations by the areas.  </a:t>
            </a:r>
          </a:p>
        </p:txBody>
      </p:sp>
    </p:spTree>
    <p:extLst>
      <p:ext uri="{BB962C8B-B14F-4D97-AF65-F5344CB8AC3E}">
        <p14:creationId xmlns:p14="http://schemas.microsoft.com/office/powerpoint/2010/main" val="7173799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4155326"/>
              </p:ext>
            </p:extLst>
          </p:nvPr>
        </p:nvGraphicFramePr>
        <p:xfrm>
          <a:off x="1654628" y="370114"/>
          <a:ext cx="82296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823440278"/>
              </p:ext>
            </p:extLst>
          </p:nvPr>
        </p:nvGraphicFramePr>
        <p:xfrm>
          <a:off x="1531257" y="1611086"/>
          <a:ext cx="8229600" cy="47747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4257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ZA" b="1" dirty="0" smtClean="0"/>
              <a:t>Neurodevelopmental Results</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51550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435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306287" y="667657"/>
            <a:ext cx="9448800" cy="5617029"/>
          </a:xfrm>
          <a:prstGeom prst="rect">
            <a:avLst/>
          </a:prstGeom>
        </p:spPr>
      </p:pic>
    </p:spTree>
    <p:extLst>
      <p:ext uri="{BB962C8B-B14F-4D97-AF65-F5344CB8AC3E}">
        <p14:creationId xmlns:p14="http://schemas.microsoft.com/office/powerpoint/2010/main" val="269346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2125079728"/>
              </p:ext>
            </p:extLst>
          </p:nvPr>
        </p:nvGraphicFramePr>
        <p:xfrm>
          <a:off x="653144" y="776290"/>
          <a:ext cx="5109027" cy="456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descr="C:\Users\JOSEPHINE\Desktop\Mongu\20140806_131137.jpg"/>
          <p:cNvPicPr>
            <a:picLocks noGrp="1"/>
          </p:cNvPicPr>
          <p:nvPr>
            <p:ph sz="quarter" idx="4294967295"/>
          </p:nvPr>
        </p:nvPicPr>
        <p:blipFill>
          <a:blip r:embed="rId7" cstate="print">
            <a:extLst>
              <a:ext uri="{28A0092B-C50C-407E-A947-70E740481C1C}">
                <a14:useLocalDpi xmlns:a14="http://schemas.microsoft.com/office/drawing/2010/main" val="0"/>
              </a:ext>
            </a:extLst>
          </a:blip>
          <a:srcRect/>
          <a:stretch>
            <a:fillRect/>
          </a:stretch>
        </p:blipFill>
        <p:spPr bwMode="auto">
          <a:xfrm>
            <a:off x="5863771" y="776289"/>
            <a:ext cx="4856617" cy="4724400"/>
          </a:xfrm>
          <a:prstGeom prst="rect">
            <a:avLst/>
          </a:prstGeom>
          <a:noFill/>
          <a:ln>
            <a:noFill/>
          </a:ln>
        </p:spPr>
      </p:pic>
    </p:spTree>
    <p:extLst>
      <p:ext uri="{BB962C8B-B14F-4D97-AF65-F5344CB8AC3E}">
        <p14:creationId xmlns:p14="http://schemas.microsoft.com/office/powerpoint/2010/main" val="526350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1307815"/>
              </p:ext>
            </p:extLst>
          </p:nvPr>
        </p:nvGraphicFramePr>
        <p:xfrm>
          <a:off x="696685" y="38276"/>
          <a:ext cx="10551886" cy="6760170"/>
        </p:xfrm>
        <a:graphic>
          <a:graphicData uri="http://schemas.openxmlformats.org/drawingml/2006/table">
            <a:tbl>
              <a:tblPr>
                <a:tableStyleId>{3C2FFA5D-87B4-456A-9821-1D502468CF0F}</a:tableStyleId>
              </a:tblPr>
              <a:tblGrid>
                <a:gridCol w="1228235">
                  <a:extLst>
                    <a:ext uri="{9D8B030D-6E8A-4147-A177-3AD203B41FA5}">
                      <a16:colId xmlns:a16="http://schemas.microsoft.com/office/drawing/2014/main" xmlns="" val="20000"/>
                    </a:ext>
                  </a:extLst>
                </a:gridCol>
                <a:gridCol w="1847553">
                  <a:extLst>
                    <a:ext uri="{9D8B030D-6E8A-4147-A177-3AD203B41FA5}">
                      <a16:colId xmlns:a16="http://schemas.microsoft.com/office/drawing/2014/main" xmlns="" val="20001"/>
                    </a:ext>
                  </a:extLst>
                </a:gridCol>
                <a:gridCol w="1578579">
                  <a:extLst>
                    <a:ext uri="{9D8B030D-6E8A-4147-A177-3AD203B41FA5}">
                      <a16:colId xmlns:a16="http://schemas.microsoft.com/office/drawing/2014/main" xmlns="" val="20002"/>
                    </a:ext>
                  </a:extLst>
                </a:gridCol>
                <a:gridCol w="877889">
                  <a:extLst>
                    <a:ext uri="{9D8B030D-6E8A-4147-A177-3AD203B41FA5}">
                      <a16:colId xmlns:a16="http://schemas.microsoft.com/office/drawing/2014/main" xmlns="" val="20003"/>
                    </a:ext>
                  </a:extLst>
                </a:gridCol>
                <a:gridCol w="1228235">
                  <a:extLst>
                    <a:ext uri="{9D8B030D-6E8A-4147-A177-3AD203B41FA5}">
                      <a16:colId xmlns:a16="http://schemas.microsoft.com/office/drawing/2014/main" xmlns="" val="20004"/>
                    </a:ext>
                  </a:extLst>
                </a:gridCol>
                <a:gridCol w="1228235">
                  <a:extLst>
                    <a:ext uri="{9D8B030D-6E8A-4147-A177-3AD203B41FA5}">
                      <a16:colId xmlns:a16="http://schemas.microsoft.com/office/drawing/2014/main" xmlns="" val="20005"/>
                    </a:ext>
                  </a:extLst>
                </a:gridCol>
                <a:gridCol w="1228235">
                  <a:extLst>
                    <a:ext uri="{9D8B030D-6E8A-4147-A177-3AD203B41FA5}">
                      <a16:colId xmlns:a16="http://schemas.microsoft.com/office/drawing/2014/main" xmlns="" val="20006"/>
                    </a:ext>
                  </a:extLst>
                </a:gridCol>
                <a:gridCol w="1334925">
                  <a:extLst>
                    <a:ext uri="{9D8B030D-6E8A-4147-A177-3AD203B41FA5}">
                      <a16:colId xmlns:a16="http://schemas.microsoft.com/office/drawing/2014/main" xmlns="" val="20007"/>
                    </a:ext>
                  </a:extLst>
                </a:gridCol>
              </a:tblGrid>
              <a:tr h="292105">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Chawama</a:t>
                      </a:r>
                      <a:endParaRPr lang="en-US" sz="1600">
                        <a:latin typeface="Calibri"/>
                        <a:ea typeface="Calibri"/>
                        <a:cs typeface="Times New Roman"/>
                      </a:endParaRPr>
                    </a:p>
                  </a:txBody>
                  <a:tcPr marL="40251" marR="40251" marT="0" marB="0" anchor="b"/>
                </a:tc>
                <a:tc>
                  <a:txBody>
                    <a:bodyPr/>
                    <a:lstStyle/>
                    <a:p>
                      <a:pPr marL="0" marR="0" algn="l">
                        <a:lnSpc>
                          <a:spcPct val="115000"/>
                        </a:lnSpc>
                        <a:spcBef>
                          <a:spcPts val="0"/>
                        </a:spcBef>
                        <a:spcAft>
                          <a:spcPts val="0"/>
                        </a:spcAft>
                      </a:pPr>
                      <a:r>
                        <a:rPr lang="en-US" sz="1600" dirty="0"/>
                        <a:t> </a:t>
                      </a:r>
                      <a:endParaRPr lang="en-US" sz="1600" dirty="0">
                        <a:latin typeface="Calibri"/>
                        <a:ea typeface="Calibri"/>
                        <a:cs typeface="Times New Roman"/>
                      </a:endParaRPr>
                    </a:p>
                  </a:txBody>
                  <a:tcPr marL="40251" marR="40251" marT="0" marB="0" anchor="b"/>
                </a:tc>
                <a:tc>
                  <a:txBody>
                    <a:bodyPr/>
                    <a:lstStyle/>
                    <a:p>
                      <a:pPr marL="0" marR="0" algn="l">
                        <a:lnSpc>
                          <a:spcPct val="115000"/>
                        </a:lnSpc>
                        <a:spcBef>
                          <a:spcPts val="0"/>
                        </a:spcBef>
                        <a:spcAft>
                          <a:spcPts val="0"/>
                        </a:spcAft>
                      </a:pPr>
                      <a:r>
                        <a:rPr lang="en-US" sz="1600" dirty="0"/>
                        <a:t>Chongwe</a:t>
                      </a:r>
                      <a:endParaRPr lang="en-US" sz="1600" dirty="0">
                        <a:latin typeface="Calibri"/>
                        <a:ea typeface="Calibri"/>
                        <a:cs typeface="Times New Roman"/>
                      </a:endParaRPr>
                    </a:p>
                  </a:txBody>
                  <a:tcPr marL="40251" marR="40251" marT="0" marB="0" anchor="b"/>
                </a:tc>
                <a:tc>
                  <a:txBody>
                    <a:bodyPr/>
                    <a:lstStyle/>
                    <a:p>
                      <a:pPr marL="0" marR="0" algn="l">
                        <a:lnSpc>
                          <a:spcPct val="115000"/>
                        </a:lnSpc>
                        <a:spcBef>
                          <a:spcPts val="0"/>
                        </a:spcBef>
                        <a:spcAft>
                          <a:spcPts val="0"/>
                        </a:spcAft>
                      </a:pPr>
                      <a:r>
                        <a:rPr lang="en-US" sz="1600"/>
                        <a:t> </a:t>
                      </a:r>
                      <a:endParaRPr lang="en-US" sz="1600">
                        <a:latin typeface="Calibri"/>
                        <a:ea typeface="Calibri"/>
                        <a:cs typeface="Times New Roman"/>
                      </a:endParaRPr>
                    </a:p>
                  </a:txBody>
                  <a:tcPr marL="40251" marR="40251" marT="0" marB="0" anchor="b"/>
                </a:tc>
                <a:tc>
                  <a:txBody>
                    <a:bodyPr/>
                    <a:lstStyle/>
                    <a:p>
                      <a:pPr marL="0" marR="0" algn="l">
                        <a:lnSpc>
                          <a:spcPct val="115000"/>
                        </a:lnSpc>
                        <a:spcBef>
                          <a:spcPts val="0"/>
                        </a:spcBef>
                        <a:spcAft>
                          <a:spcPts val="0"/>
                        </a:spcAft>
                      </a:pPr>
                      <a:r>
                        <a:rPr lang="en-US" sz="1600" dirty="0"/>
                        <a:t>Mongu</a:t>
                      </a:r>
                      <a:endParaRPr lang="en-US" sz="1600" dirty="0">
                        <a:latin typeface="Calibri"/>
                        <a:ea typeface="Calibri"/>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extLst>
                  <a:ext uri="{0D108BD9-81ED-4DB2-BD59-A6C34878D82A}">
                    <a16:rowId xmlns:a16="http://schemas.microsoft.com/office/drawing/2014/main" xmlns="" val="10000"/>
                  </a:ext>
                </a:extLst>
              </a:tr>
              <a:tr h="203374">
                <a:tc>
                  <a:txBody>
                    <a:bodyPr/>
                    <a:lstStyle/>
                    <a:p>
                      <a:pPr marL="0" marR="0" algn="l">
                        <a:lnSpc>
                          <a:spcPct val="115000"/>
                        </a:lnSpc>
                        <a:spcBef>
                          <a:spcPts val="0"/>
                        </a:spcBef>
                        <a:spcAft>
                          <a:spcPts val="0"/>
                        </a:spcAft>
                      </a:pPr>
                      <a:r>
                        <a:rPr lang="en-US" sz="1200" dirty="0"/>
                        <a:t>sex</a:t>
                      </a:r>
                      <a:endParaRPr lang="en-US" sz="1200" dirty="0">
                        <a:latin typeface="Calibri"/>
                        <a:ea typeface="Calibri"/>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200"/>
                        <a:t>Freq.</a:t>
                      </a:r>
                      <a:endParaRPr lang="en-US" sz="1200">
                        <a:latin typeface="Calibri"/>
                        <a:ea typeface="Calibri"/>
                        <a:cs typeface="Times New Roman"/>
                      </a:endParaRPr>
                    </a:p>
                  </a:txBody>
                  <a:tcPr marL="40251" marR="40251" marT="0" marB="0" anchor="b"/>
                </a:tc>
                <a:tc>
                  <a:txBody>
                    <a:bodyPr/>
                    <a:lstStyle/>
                    <a:p>
                      <a:pPr marL="0" marR="0" algn="l">
                        <a:lnSpc>
                          <a:spcPct val="115000"/>
                        </a:lnSpc>
                        <a:spcBef>
                          <a:spcPts val="0"/>
                        </a:spcBef>
                        <a:spcAft>
                          <a:spcPts val="0"/>
                        </a:spcAft>
                      </a:pPr>
                      <a:r>
                        <a:rPr lang="en-US" sz="1200"/>
                        <a:t>Percent</a:t>
                      </a:r>
                      <a:endParaRPr lang="en-US" sz="1200">
                        <a:latin typeface="Calibri"/>
                        <a:ea typeface="Calibri"/>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extLst>
                  <a:ext uri="{0D108BD9-81ED-4DB2-BD59-A6C34878D82A}">
                    <a16:rowId xmlns:a16="http://schemas.microsoft.com/office/drawing/2014/main" xmlns="" val="10001"/>
                  </a:ext>
                </a:extLst>
              </a:tr>
              <a:tr h="203374">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200" dirty="0"/>
                        <a:t>female</a:t>
                      </a:r>
                      <a:endParaRPr lang="en-US" sz="12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200</a:t>
                      </a:r>
                      <a:endParaRPr lang="en-US" sz="12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78.13</a:t>
                      </a:r>
                      <a:endParaRPr lang="en-US" sz="1200" dirty="0">
                        <a:solidFill>
                          <a:srgbClr val="FF0000"/>
                        </a:solidFill>
                      </a:endParaRPr>
                    </a:p>
                  </a:txBody>
                  <a:tcPr marL="40251" marR="40251" marT="0" marB="0" anchor="b"/>
                </a:tc>
                <a:tc>
                  <a:txBody>
                    <a:bodyPr/>
                    <a:lstStyle/>
                    <a:p>
                      <a:pPr marL="0" marR="0" algn="r">
                        <a:lnSpc>
                          <a:spcPct val="115000"/>
                        </a:lnSpc>
                        <a:spcBef>
                          <a:spcPts val="0"/>
                        </a:spcBef>
                        <a:spcAft>
                          <a:spcPts val="0"/>
                        </a:spcAft>
                      </a:pPr>
                      <a:r>
                        <a:rPr lang="en-US" sz="1200" dirty="0"/>
                        <a:t>132</a:t>
                      </a:r>
                      <a:endParaRPr lang="en-US" sz="12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a:t>59.73</a:t>
                      </a:r>
                      <a:endParaRPr lang="en-US" sz="12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a:t>153</a:t>
                      </a:r>
                      <a:endParaRPr lang="en-US" sz="12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67.11</a:t>
                      </a:r>
                      <a:endParaRPr lang="en-US" sz="1200" dirty="0">
                        <a:latin typeface="Calibri"/>
                        <a:ea typeface="Calibri"/>
                        <a:cs typeface="Times New Roman"/>
                      </a:endParaRPr>
                    </a:p>
                  </a:txBody>
                  <a:tcPr marL="40251" marR="40251" marT="0" marB="0" anchor="b"/>
                </a:tc>
                <a:extLst>
                  <a:ext uri="{0D108BD9-81ED-4DB2-BD59-A6C34878D82A}">
                    <a16:rowId xmlns:a16="http://schemas.microsoft.com/office/drawing/2014/main" xmlns="" val="10002"/>
                  </a:ext>
                </a:extLst>
              </a:tr>
              <a:tr h="203374">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200"/>
                        <a:t>male</a:t>
                      </a:r>
                      <a:endParaRPr lang="en-US" sz="12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56</a:t>
                      </a:r>
                      <a:endParaRPr lang="en-US" sz="12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21.88</a:t>
                      </a:r>
                      <a:endParaRPr lang="en-US" sz="12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89</a:t>
                      </a:r>
                      <a:endParaRPr lang="en-US" sz="12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40.27</a:t>
                      </a:r>
                      <a:endParaRPr lang="en-US" sz="12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a:t>74</a:t>
                      </a:r>
                      <a:endParaRPr lang="en-US" sz="12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200" dirty="0"/>
                        <a:t>32.46</a:t>
                      </a:r>
                      <a:endParaRPr lang="en-US" sz="1200" dirty="0">
                        <a:latin typeface="Calibri"/>
                        <a:ea typeface="Calibri"/>
                        <a:cs typeface="Times New Roman"/>
                      </a:endParaRPr>
                    </a:p>
                  </a:txBody>
                  <a:tcPr marL="40251" marR="40251" marT="0" marB="0" anchor="b"/>
                </a:tc>
                <a:extLst>
                  <a:ext uri="{0D108BD9-81ED-4DB2-BD59-A6C34878D82A}">
                    <a16:rowId xmlns:a16="http://schemas.microsoft.com/office/drawing/2014/main" xmlns="" val="10003"/>
                  </a:ext>
                </a:extLst>
              </a:tr>
              <a:tr h="203374">
                <a:tc>
                  <a:txBody>
                    <a:bodyPr/>
                    <a:lstStyle/>
                    <a:p>
                      <a:pPr algn="l">
                        <a:lnSpc>
                          <a:spcPct val="115000"/>
                        </a:lnSpc>
                      </a:pPr>
                      <a:endParaRPr lang="en-US" sz="1200" dirty="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dirty="0">
                        <a:latin typeface="Calibri"/>
                        <a:ea typeface="Times New Roman"/>
                        <a:cs typeface="Times New Roman"/>
                      </a:endParaRPr>
                    </a:p>
                  </a:txBody>
                  <a:tcPr marL="40251" marR="40251" marT="0" marB="0" anchor="b"/>
                </a:tc>
                <a:tc>
                  <a:txBody>
                    <a:bodyPr/>
                    <a:lstStyle/>
                    <a:p>
                      <a:pPr algn="l">
                        <a:lnSpc>
                          <a:spcPct val="115000"/>
                        </a:lnSpc>
                      </a:pPr>
                      <a:endParaRPr lang="en-US" sz="1200">
                        <a:latin typeface="Calibri"/>
                        <a:ea typeface="Times New Roman"/>
                        <a:cs typeface="Times New Roman"/>
                      </a:endParaRPr>
                    </a:p>
                  </a:txBody>
                  <a:tcPr marL="40251" marR="40251" marT="0" marB="0" anchor="b"/>
                </a:tc>
                <a:tc>
                  <a:txBody>
                    <a:bodyPr/>
                    <a:lstStyle/>
                    <a:p>
                      <a:pPr algn="l">
                        <a:lnSpc>
                          <a:spcPct val="115000"/>
                        </a:lnSpc>
                      </a:pPr>
                      <a:endParaRPr lang="en-US" sz="1200" dirty="0">
                        <a:latin typeface="Calibri"/>
                        <a:ea typeface="Times New Roman"/>
                        <a:cs typeface="Times New Roman"/>
                      </a:endParaRPr>
                    </a:p>
                  </a:txBody>
                  <a:tcPr marL="40251" marR="40251" marT="0" marB="0" anchor="b"/>
                </a:tc>
                <a:extLst>
                  <a:ext uri="{0D108BD9-81ED-4DB2-BD59-A6C34878D82A}">
                    <a16:rowId xmlns:a16="http://schemas.microsoft.com/office/drawing/2014/main" xmlns="" val="10004"/>
                  </a:ext>
                </a:extLst>
              </a:tr>
              <a:tr h="292105">
                <a:tc>
                  <a:txBody>
                    <a:bodyPr/>
                    <a:lstStyle/>
                    <a:p>
                      <a:pPr marL="0" marR="0" algn="l">
                        <a:lnSpc>
                          <a:spcPct val="115000"/>
                        </a:lnSpc>
                        <a:spcBef>
                          <a:spcPts val="0"/>
                        </a:spcBef>
                        <a:spcAft>
                          <a:spcPts val="0"/>
                        </a:spcAft>
                      </a:pPr>
                      <a:r>
                        <a:rPr lang="en-US" sz="1600" dirty="0"/>
                        <a:t>Marital status</a:t>
                      </a:r>
                      <a:endParaRPr lang="en-US" sz="1600" dirty="0">
                        <a:latin typeface="Calibri"/>
                        <a:ea typeface="Calibri"/>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extLst>
                  <a:ext uri="{0D108BD9-81ED-4DB2-BD59-A6C34878D82A}">
                    <a16:rowId xmlns:a16="http://schemas.microsoft.com/office/drawing/2014/main" xmlns="" val="10005"/>
                  </a:ext>
                </a:extLst>
              </a:tr>
              <a:tr h="271166">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Married</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167</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64.98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147</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66.52</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110</a:t>
                      </a:r>
                      <a:endParaRPr lang="en-US" sz="16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b="1" dirty="0">
                          <a:solidFill>
                            <a:srgbClr val="FF0000"/>
                          </a:solidFill>
                        </a:rPr>
                        <a:t>48.25</a:t>
                      </a:r>
                      <a:endParaRPr lang="en-US" sz="1600" b="1" dirty="0">
                        <a:solidFill>
                          <a:srgbClr val="FF0000"/>
                        </a:solidFill>
                        <a:latin typeface="Calibri"/>
                        <a:ea typeface="Calibri"/>
                        <a:cs typeface="Times New Roman"/>
                      </a:endParaRPr>
                    </a:p>
                  </a:txBody>
                  <a:tcPr marL="40251" marR="40251" marT="0" marB="0" anchor="b"/>
                </a:tc>
                <a:extLst>
                  <a:ext uri="{0D108BD9-81ED-4DB2-BD59-A6C34878D82A}">
                    <a16:rowId xmlns:a16="http://schemas.microsoft.com/office/drawing/2014/main" xmlns="" val="10006"/>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Single</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53</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20.62</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40</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18.1</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74</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32.46</a:t>
                      </a:r>
                      <a:endParaRPr lang="en-US" sz="1600">
                        <a:latin typeface="Calibri"/>
                        <a:ea typeface="Calibri"/>
                        <a:cs typeface="Times New Roman"/>
                      </a:endParaRPr>
                    </a:p>
                  </a:txBody>
                  <a:tcPr marL="40251" marR="40251" marT="0" marB="0" anchor="b"/>
                </a:tc>
                <a:extLst>
                  <a:ext uri="{0D108BD9-81ED-4DB2-BD59-A6C34878D82A}">
                    <a16:rowId xmlns:a16="http://schemas.microsoft.com/office/drawing/2014/main" xmlns="" val="10007"/>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dirty="0"/>
                        <a:t>Divorced</a:t>
                      </a:r>
                      <a:endParaRPr lang="en-US" sz="16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11</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4.28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3.62</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solidFill>
                            <a:srgbClr val="FF0000"/>
                          </a:solidFill>
                        </a:rPr>
                        <a:t>7.89</a:t>
                      </a:r>
                      <a:endParaRPr lang="en-US" sz="1600" dirty="0">
                        <a:solidFill>
                          <a:srgbClr val="FF0000"/>
                        </a:solidFill>
                        <a:latin typeface="Calibri"/>
                        <a:ea typeface="Calibri"/>
                        <a:cs typeface="Times New Roman"/>
                      </a:endParaRPr>
                    </a:p>
                  </a:txBody>
                  <a:tcPr marL="40251" marR="40251" marT="0" marB="0" anchor="b"/>
                </a:tc>
                <a:extLst>
                  <a:ext uri="{0D108BD9-81ED-4DB2-BD59-A6C34878D82A}">
                    <a16:rowId xmlns:a16="http://schemas.microsoft.com/office/drawing/2014/main" xmlns="" val="10008"/>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Widowed</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21</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8.17</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23</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10.41</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20</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8.77</a:t>
                      </a:r>
                      <a:endParaRPr lang="en-US" sz="1600">
                        <a:latin typeface="Calibri"/>
                        <a:ea typeface="Calibri"/>
                        <a:cs typeface="Times New Roman"/>
                      </a:endParaRPr>
                    </a:p>
                  </a:txBody>
                  <a:tcPr marL="40251" marR="40251" marT="0" marB="0" anchor="b"/>
                </a:tc>
                <a:extLst>
                  <a:ext uri="{0D108BD9-81ED-4DB2-BD59-A6C34878D82A}">
                    <a16:rowId xmlns:a16="http://schemas.microsoft.com/office/drawing/2014/main" xmlns="" val="10009"/>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Separated</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1.95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3</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1.36</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6</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2.63</a:t>
                      </a:r>
                      <a:endParaRPr lang="en-US" sz="1600">
                        <a:latin typeface="Calibri"/>
                        <a:ea typeface="Calibri"/>
                        <a:cs typeface="Times New Roman"/>
                      </a:endParaRPr>
                    </a:p>
                  </a:txBody>
                  <a:tcPr marL="40251" marR="40251" marT="0" marB="0" anchor="b"/>
                </a:tc>
                <a:extLst>
                  <a:ext uri="{0D108BD9-81ED-4DB2-BD59-A6C34878D82A}">
                    <a16:rowId xmlns:a16="http://schemas.microsoft.com/office/drawing/2014/main" xmlns="" val="10010"/>
                  </a:ext>
                </a:extLst>
              </a:tr>
              <a:tr h="526366">
                <a:tc>
                  <a:txBody>
                    <a:bodyPr/>
                    <a:lstStyle/>
                    <a:p>
                      <a:pPr marL="0" marR="0" algn="l">
                        <a:lnSpc>
                          <a:spcPct val="115000"/>
                        </a:lnSpc>
                        <a:spcBef>
                          <a:spcPts val="0"/>
                        </a:spcBef>
                        <a:spcAft>
                          <a:spcPts val="0"/>
                        </a:spcAft>
                      </a:pPr>
                      <a:r>
                        <a:rPr lang="en-US" sz="1600"/>
                        <a:t>Average income</a:t>
                      </a:r>
                      <a:endParaRPr lang="en-US" sz="1600">
                        <a:latin typeface="Calibri"/>
                        <a:ea typeface="Calibri"/>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extLst>
                  <a:ext uri="{0D108BD9-81ED-4DB2-BD59-A6C34878D82A}">
                    <a16:rowId xmlns:a16="http://schemas.microsoft.com/office/drawing/2014/main" xmlns="" val="10011"/>
                  </a:ext>
                </a:extLst>
              </a:tr>
              <a:tr h="288641">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Below K200</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46</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18.18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74</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33.64</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82</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b="1" dirty="0">
                          <a:solidFill>
                            <a:srgbClr val="FF0000"/>
                          </a:solidFill>
                        </a:rPr>
                        <a:t>35.96</a:t>
                      </a:r>
                    </a:p>
                  </a:txBody>
                  <a:tcPr marL="40251" marR="40251" marT="0" marB="0" anchor="b"/>
                </a:tc>
                <a:extLst>
                  <a:ext uri="{0D108BD9-81ED-4DB2-BD59-A6C34878D82A}">
                    <a16:rowId xmlns:a16="http://schemas.microsoft.com/office/drawing/2014/main" xmlns="" val="10012"/>
                  </a:ext>
                </a:extLst>
              </a:tr>
              <a:tr h="292105">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Between K200 - K300</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43</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17</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50</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22.73</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63</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27.63</a:t>
                      </a:r>
                      <a:endParaRPr lang="en-US" sz="1600" dirty="0">
                        <a:latin typeface="Calibri"/>
                        <a:ea typeface="Calibri"/>
                        <a:cs typeface="Times New Roman"/>
                      </a:endParaRPr>
                    </a:p>
                  </a:txBody>
                  <a:tcPr marL="40251" marR="40251" marT="0" marB="0" anchor="b"/>
                </a:tc>
                <a:extLst>
                  <a:ext uri="{0D108BD9-81ED-4DB2-BD59-A6C34878D82A}">
                    <a16:rowId xmlns:a16="http://schemas.microsoft.com/office/drawing/2014/main" xmlns="" val="10013"/>
                  </a:ext>
                </a:extLst>
              </a:tr>
              <a:tr h="5263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Between K300 - K 500</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73</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28.85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38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17.27</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10.96</a:t>
                      </a:r>
                      <a:endParaRPr lang="en-US" sz="1600">
                        <a:latin typeface="Calibri"/>
                        <a:ea typeface="Calibri"/>
                        <a:cs typeface="Times New Roman"/>
                      </a:endParaRPr>
                    </a:p>
                  </a:txBody>
                  <a:tcPr marL="40251" marR="40251" marT="0" marB="0" anchor="b"/>
                </a:tc>
                <a:extLst>
                  <a:ext uri="{0D108BD9-81ED-4DB2-BD59-A6C34878D82A}">
                    <a16:rowId xmlns:a16="http://schemas.microsoft.com/office/drawing/2014/main" xmlns="" val="10014"/>
                  </a:ext>
                </a:extLst>
              </a:tr>
              <a:tr h="288641">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Above K 500</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91</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35.97</a:t>
                      </a:r>
                      <a:endParaRPr lang="en-US" sz="1600" dirty="0">
                        <a:solidFill>
                          <a:srgbClr val="FF0000"/>
                        </a:solidFill>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58</a:t>
                      </a:r>
                      <a:endParaRPr lang="en-US" sz="16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26.36</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58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25.44</a:t>
                      </a:r>
                      <a:endParaRPr lang="en-US" sz="1600" dirty="0">
                        <a:latin typeface="Calibri"/>
                        <a:ea typeface="Calibri"/>
                        <a:cs typeface="Times New Roman"/>
                      </a:endParaRPr>
                    </a:p>
                  </a:txBody>
                  <a:tcPr marL="40251" marR="40251" marT="0" marB="0" anchor="b"/>
                </a:tc>
                <a:extLst>
                  <a:ext uri="{0D108BD9-81ED-4DB2-BD59-A6C34878D82A}">
                    <a16:rowId xmlns:a16="http://schemas.microsoft.com/office/drawing/2014/main" xmlns="" val="10015"/>
                  </a:ext>
                </a:extLst>
              </a:tr>
              <a:tr h="292105">
                <a:tc>
                  <a:txBody>
                    <a:bodyPr/>
                    <a:lstStyle/>
                    <a:p>
                      <a:pPr marL="0" marR="0" algn="l">
                        <a:lnSpc>
                          <a:spcPct val="115000"/>
                        </a:lnSpc>
                        <a:spcBef>
                          <a:spcPts val="0"/>
                        </a:spcBef>
                        <a:spcAft>
                          <a:spcPts val="0"/>
                        </a:spcAft>
                      </a:pPr>
                      <a:r>
                        <a:rPr lang="en-US" sz="1600"/>
                        <a:t>Highest </a:t>
                      </a:r>
                      <a:endParaRPr lang="en-US" sz="1600">
                        <a:latin typeface="Calibri"/>
                        <a:ea typeface="Calibri"/>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dirty="0">
                        <a:latin typeface="Calibri"/>
                        <a:ea typeface="Times New Roman"/>
                        <a:cs typeface="Times New Roman"/>
                      </a:endParaRPr>
                    </a:p>
                  </a:txBody>
                  <a:tcPr marL="40251" marR="40251" marT="0" marB="0" anchor="b"/>
                </a:tc>
                <a:extLst>
                  <a:ext uri="{0D108BD9-81ED-4DB2-BD59-A6C34878D82A}">
                    <a16:rowId xmlns:a16="http://schemas.microsoft.com/office/drawing/2014/main" xmlns="" val="10016"/>
                  </a:ext>
                </a:extLst>
              </a:tr>
              <a:tr h="271166">
                <a:tc>
                  <a:txBody>
                    <a:bodyPr/>
                    <a:lstStyle/>
                    <a:p>
                      <a:pPr marL="0" marR="0" algn="l">
                        <a:lnSpc>
                          <a:spcPct val="115000"/>
                        </a:lnSpc>
                        <a:spcBef>
                          <a:spcPts val="0"/>
                        </a:spcBef>
                        <a:spcAft>
                          <a:spcPts val="0"/>
                        </a:spcAft>
                      </a:pPr>
                      <a:r>
                        <a:rPr lang="en-US" sz="1600"/>
                        <a:t>level of </a:t>
                      </a:r>
                      <a:endParaRPr lang="en-US" sz="1600">
                        <a:latin typeface="Calibri"/>
                        <a:ea typeface="Calibri"/>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extLst>
                  <a:ext uri="{0D108BD9-81ED-4DB2-BD59-A6C34878D82A}">
                    <a16:rowId xmlns:a16="http://schemas.microsoft.com/office/drawing/2014/main" xmlns="" val="10017"/>
                  </a:ext>
                </a:extLst>
              </a:tr>
              <a:tr h="271166">
                <a:tc gridSpan="2">
                  <a:txBody>
                    <a:bodyPr/>
                    <a:lstStyle/>
                    <a:p>
                      <a:pPr marL="0" marR="0" algn="l">
                        <a:lnSpc>
                          <a:spcPct val="115000"/>
                        </a:lnSpc>
                        <a:spcBef>
                          <a:spcPts val="0"/>
                        </a:spcBef>
                        <a:spcAft>
                          <a:spcPts val="0"/>
                        </a:spcAft>
                      </a:pPr>
                      <a:r>
                        <a:rPr lang="en-US" sz="1600"/>
                        <a:t>education      </a:t>
                      </a:r>
                      <a:endParaRPr lang="en-US" sz="1600">
                        <a:latin typeface="Calibri"/>
                        <a:ea typeface="Calibri"/>
                        <a:cs typeface="Times New Roman"/>
                      </a:endParaRPr>
                    </a:p>
                  </a:txBody>
                  <a:tcPr marL="40251" marR="40251" marT="0" marB="0" anchor="b"/>
                </a:tc>
                <a:tc hMerge="1">
                  <a:txBody>
                    <a:bodyPr/>
                    <a:lstStyle/>
                    <a:p>
                      <a:endParaRPr lang="en-US"/>
                    </a:p>
                  </a:txBody>
                  <a:tcPr/>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algn="l">
                        <a:lnSpc>
                          <a:spcPct val="115000"/>
                        </a:lnSpc>
                      </a:pPr>
                      <a:endParaRPr lang="en-US" sz="1600">
                        <a:latin typeface="Calibri"/>
                        <a:ea typeface="Times New Roman"/>
                        <a:cs typeface="Times New Roman"/>
                      </a:endParaRPr>
                    </a:p>
                  </a:txBody>
                  <a:tcPr marL="40251" marR="40251" marT="0" marB="0" anchor="b"/>
                </a:tc>
                <a:extLst>
                  <a:ext uri="{0D108BD9-81ED-4DB2-BD59-A6C34878D82A}">
                    <a16:rowId xmlns:a16="http://schemas.microsoft.com/office/drawing/2014/main" xmlns="" val="10018"/>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None         </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19</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7.45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25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11.31</a:t>
                      </a:r>
                      <a:endParaRPr lang="en-US" sz="1600" dirty="0">
                        <a:solidFill>
                          <a:srgbClr val="FF0000"/>
                        </a:solidFill>
                      </a:endParaRPr>
                    </a:p>
                  </a:txBody>
                  <a:tcPr marL="40251" marR="40251" marT="0" marB="0" anchor="b"/>
                </a:tc>
                <a:tc>
                  <a:txBody>
                    <a:bodyPr/>
                    <a:lstStyle/>
                    <a:p>
                      <a:pPr marL="0" marR="0" algn="r">
                        <a:lnSpc>
                          <a:spcPct val="115000"/>
                        </a:lnSpc>
                        <a:spcBef>
                          <a:spcPts val="0"/>
                        </a:spcBef>
                        <a:spcAft>
                          <a:spcPts val="0"/>
                        </a:spcAft>
                      </a:pPr>
                      <a:r>
                        <a:rPr lang="en-US" sz="1600"/>
                        <a:t>14</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6.14</a:t>
                      </a:r>
                      <a:endParaRPr lang="en-US" sz="1600" dirty="0">
                        <a:latin typeface="Calibri"/>
                        <a:ea typeface="Calibri"/>
                        <a:cs typeface="Times New Roman"/>
                      </a:endParaRPr>
                    </a:p>
                  </a:txBody>
                  <a:tcPr marL="40251" marR="40251" marT="0" marB="0" anchor="b"/>
                </a:tc>
                <a:extLst>
                  <a:ext uri="{0D108BD9-81ED-4DB2-BD59-A6C34878D82A}">
                    <a16:rowId xmlns:a16="http://schemas.microsoft.com/office/drawing/2014/main" xmlns="" val="10019"/>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Primary         </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106</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41.57</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99</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44.8</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81</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35.53</a:t>
                      </a:r>
                      <a:endParaRPr lang="en-US" sz="1600">
                        <a:latin typeface="Calibri"/>
                        <a:ea typeface="Calibri"/>
                        <a:cs typeface="Times New Roman"/>
                      </a:endParaRPr>
                    </a:p>
                  </a:txBody>
                  <a:tcPr marL="40251" marR="40251" marT="0" marB="0" anchor="b"/>
                </a:tc>
                <a:extLst>
                  <a:ext uri="{0D108BD9-81ED-4DB2-BD59-A6C34878D82A}">
                    <a16:rowId xmlns:a16="http://schemas.microsoft.com/office/drawing/2014/main" xmlns="" val="10020"/>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Secondary       </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125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49.02</a:t>
                      </a:r>
                      <a:endParaRPr lang="en-US" sz="1600" dirty="0">
                        <a:solidFill>
                          <a:schemeClr val="tx1"/>
                        </a:solidFill>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80</a:t>
                      </a:r>
                      <a:endParaRPr lang="en-US" sz="1600" dirty="0">
                        <a:solidFill>
                          <a:schemeClr val="tx1"/>
                        </a:solidFill>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36.2</a:t>
                      </a:r>
                      <a:endParaRPr lang="en-US" sz="1600" dirty="0">
                        <a:solidFill>
                          <a:schemeClr val="tx1"/>
                        </a:solidFill>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112</a:t>
                      </a:r>
                      <a:endParaRPr lang="en-US" sz="1600" dirty="0">
                        <a:solidFill>
                          <a:schemeClr val="tx1"/>
                        </a:solidFill>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49.12</a:t>
                      </a:r>
                      <a:endParaRPr lang="en-US" sz="1600" dirty="0">
                        <a:solidFill>
                          <a:schemeClr val="tx1"/>
                        </a:solidFill>
                        <a:latin typeface="Calibri"/>
                        <a:ea typeface="Calibri"/>
                        <a:cs typeface="Times New Roman"/>
                      </a:endParaRPr>
                    </a:p>
                  </a:txBody>
                  <a:tcPr marL="40251" marR="40251" marT="0" marB="0" anchor="b"/>
                </a:tc>
                <a:extLst>
                  <a:ext uri="{0D108BD9-81ED-4DB2-BD59-A6C34878D82A}">
                    <a16:rowId xmlns:a16="http://schemas.microsoft.com/office/drawing/2014/main" xmlns="" val="10021"/>
                  </a:ext>
                </a:extLst>
              </a:tr>
              <a:tr h="271166">
                <a:tc>
                  <a:txBody>
                    <a:bodyPr/>
                    <a:lstStyle/>
                    <a:p>
                      <a:pPr algn="l">
                        <a:lnSpc>
                          <a:spcPct val="115000"/>
                        </a:lnSpc>
                      </a:pPr>
                      <a:endParaRPr lang="en-US" sz="1600">
                        <a:latin typeface="Calibri"/>
                        <a:ea typeface="Times New Roman"/>
                        <a:cs typeface="Times New Roman"/>
                      </a:endParaRPr>
                    </a:p>
                  </a:txBody>
                  <a:tcPr marL="40251" marR="40251" marT="0" marB="0" anchor="b"/>
                </a:tc>
                <a:tc>
                  <a:txBody>
                    <a:bodyPr/>
                    <a:lstStyle/>
                    <a:p>
                      <a:pPr marL="0" marR="0" algn="l">
                        <a:lnSpc>
                          <a:spcPct val="115000"/>
                        </a:lnSpc>
                        <a:spcBef>
                          <a:spcPts val="0"/>
                        </a:spcBef>
                        <a:spcAft>
                          <a:spcPts val="0"/>
                        </a:spcAft>
                      </a:pPr>
                      <a:r>
                        <a:rPr lang="en-US" sz="1600"/>
                        <a:t>Tertiary         </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5</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1.96</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a:t>17</a:t>
                      </a:r>
                      <a:endParaRPr lang="en-US" sz="160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7.69</a:t>
                      </a:r>
                      <a:endParaRPr lang="en-US" sz="16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21</a:t>
                      </a:r>
                      <a:endParaRPr lang="en-US" sz="1600" dirty="0">
                        <a:latin typeface="Calibri"/>
                        <a:ea typeface="Calibri"/>
                        <a:cs typeface="Times New Roman"/>
                      </a:endParaRPr>
                    </a:p>
                  </a:txBody>
                  <a:tcPr marL="40251" marR="40251" marT="0" marB="0" anchor="b"/>
                </a:tc>
                <a:tc>
                  <a:txBody>
                    <a:bodyPr/>
                    <a:lstStyle/>
                    <a:p>
                      <a:pPr marL="0" marR="0" algn="r">
                        <a:lnSpc>
                          <a:spcPct val="115000"/>
                        </a:lnSpc>
                        <a:spcBef>
                          <a:spcPts val="0"/>
                        </a:spcBef>
                        <a:spcAft>
                          <a:spcPts val="0"/>
                        </a:spcAft>
                      </a:pPr>
                      <a:r>
                        <a:rPr lang="en-US" sz="1600" dirty="0"/>
                        <a:t>9.21</a:t>
                      </a:r>
                      <a:endParaRPr lang="en-US" sz="1600" dirty="0">
                        <a:latin typeface="Calibri"/>
                        <a:ea typeface="Calibri"/>
                        <a:cs typeface="Times New Roman"/>
                      </a:endParaRPr>
                    </a:p>
                  </a:txBody>
                  <a:tcPr marL="40251" marR="40251" marT="0" marB="0" anchor="b"/>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val="333105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986" y="25260"/>
            <a:ext cx="6477903" cy="680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119937" y="4108537"/>
            <a:ext cx="1984403" cy="1377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74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7" name="Content Placeholder 6"/>
          <p:cNvSpPr>
            <a:spLocks noGrp="1"/>
          </p:cNvSpPr>
          <p:nvPr>
            <p:ph sz="quarter" idx="2"/>
          </p:nvPr>
        </p:nvSpPr>
        <p:spPr/>
        <p:txBody>
          <a:bodyPr/>
          <a:lstStyle/>
          <a:p>
            <a:endParaRPr lang="en-US"/>
          </a:p>
        </p:txBody>
      </p:sp>
      <p:sp>
        <p:nvSpPr>
          <p:cNvPr id="9" name="Content Placeholder 8"/>
          <p:cNvSpPr>
            <a:spLocks noGrp="1"/>
          </p:cNvSpPr>
          <p:nvPr>
            <p:ph sz="quarter" idx="4"/>
          </p:nvPr>
        </p:nvSpPr>
        <p:spPr/>
        <p:txBody>
          <a:bodyPr/>
          <a:lstStyle/>
          <a:p>
            <a:endParaRPr lang="en-US" dirty="0"/>
          </a:p>
        </p:txBody>
      </p:sp>
      <p:pic>
        <p:nvPicPr>
          <p:cNvPr id="44034" name="Picture 2" descr="IMG00318-20130725-1203"/>
          <p:cNvPicPr>
            <a:picLocks noChangeAspect="1" noChangeArrowheads="1"/>
          </p:cNvPicPr>
          <p:nvPr/>
        </p:nvPicPr>
        <p:blipFill>
          <a:blip r:embed="rId2" cstate="print"/>
          <a:srcRect/>
          <a:stretch>
            <a:fillRect/>
          </a:stretch>
        </p:blipFill>
        <p:spPr bwMode="auto">
          <a:xfrm>
            <a:off x="508000" y="1676400"/>
            <a:ext cx="5283200" cy="4448175"/>
          </a:xfrm>
          <a:prstGeom prst="rect">
            <a:avLst/>
          </a:prstGeom>
          <a:noFill/>
          <a:ln w="9525">
            <a:noFill/>
            <a:miter lim="800000"/>
            <a:headEnd/>
            <a:tailEnd/>
          </a:ln>
        </p:spPr>
      </p:pic>
      <p:pic>
        <p:nvPicPr>
          <p:cNvPr id="44035" name="Picture 3" descr="IMG00321-20130725-1349"/>
          <p:cNvPicPr>
            <a:picLocks noChangeAspect="1" noChangeArrowheads="1"/>
          </p:cNvPicPr>
          <p:nvPr/>
        </p:nvPicPr>
        <p:blipFill>
          <a:blip r:embed="rId3"/>
          <a:srcRect/>
          <a:stretch>
            <a:fillRect/>
          </a:stretch>
        </p:blipFill>
        <p:spPr bwMode="auto">
          <a:xfrm>
            <a:off x="5994400" y="1676400"/>
            <a:ext cx="5283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G00322-20130727-1033"/>
          <p:cNvPicPr>
            <a:picLocks noChangeAspect="1" noChangeArrowheads="1"/>
          </p:cNvPicPr>
          <p:nvPr/>
        </p:nvPicPr>
        <p:blipFill>
          <a:blip r:embed="rId2"/>
          <a:srcRect/>
          <a:stretch>
            <a:fillRect/>
          </a:stretch>
        </p:blipFill>
        <p:spPr bwMode="auto">
          <a:xfrm>
            <a:off x="2540000" y="1219200"/>
            <a:ext cx="79248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daubed house.jpg"/>
          <p:cNvPicPr>
            <a:picLocks noChangeAspect="1"/>
          </p:cNvPicPr>
          <p:nvPr/>
        </p:nvPicPr>
        <p:blipFill>
          <a:blip r:embed="rId2"/>
          <a:stretch>
            <a:fillRect/>
          </a:stretch>
        </p:blipFill>
        <p:spPr>
          <a:xfrm>
            <a:off x="1748380" y="1404924"/>
            <a:ext cx="4650495" cy="4581312"/>
          </a:xfrm>
          <a:prstGeom prst="rect">
            <a:avLst/>
          </a:prstGeom>
        </p:spPr>
      </p:pic>
      <p:pic>
        <p:nvPicPr>
          <p:cNvPr id="3" name="Picture 2" descr="IMG-20140805-00164"/>
          <p:cNvPicPr>
            <a:picLocks noChangeAspect="1" noChangeArrowheads="1"/>
          </p:cNvPicPr>
          <p:nvPr/>
        </p:nvPicPr>
        <p:blipFill>
          <a:blip r:embed="rId3"/>
          <a:srcRect/>
          <a:stretch>
            <a:fillRect/>
          </a:stretch>
        </p:blipFill>
        <p:spPr bwMode="auto">
          <a:xfrm>
            <a:off x="5863771" y="1320800"/>
            <a:ext cx="4557485" cy="4722586"/>
          </a:xfrm>
          <a:prstGeom prst="rect">
            <a:avLst/>
          </a:prstGeom>
          <a:noFill/>
          <a:ln w="9525">
            <a:noFill/>
            <a:miter lim="800000"/>
            <a:headEnd/>
            <a:tailEnd/>
          </a:ln>
        </p:spPr>
      </p:pic>
    </p:spTree>
    <p:extLst>
      <p:ext uri="{BB962C8B-B14F-4D97-AF65-F5344CB8AC3E}">
        <p14:creationId xmlns:p14="http://schemas.microsoft.com/office/powerpoint/2010/main" val="272351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SE PEHSU Project</a:t>
            </a:r>
            <a:endParaRPr lang="en-US"/>
          </a:p>
        </p:txBody>
      </p:sp>
      <p:sp>
        <p:nvSpPr>
          <p:cNvPr id="7171" name="AutoShape 2" descr="https://owa.emory.edu/owa/attachment.ashx?id=RgAAAACBNeNuMBnFTq9hoP8DP3kjBwAJyu2UBWKqRI6K2j5hAfxeAhJLNxD4AAC9I4LE7KhVQ4p4nz6fFS%2fxAAHPOicNAAAJ&amp;attcnt=1&amp;attid0=BAABAAAA&amp;attcid0=D5D8CF5C-445A-4076-B1D5-0F2438C76D59"/>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har char="–"/>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har char="•"/>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57" y="514350"/>
            <a:ext cx="10189029"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136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8382"/>
            <a:ext cx="10515600" cy="1325563"/>
          </a:xfrm>
        </p:spPr>
        <p:txBody>
          <a:bodyPr/>
          <a:lstStyle/>
          <a:p>
            <a:pPr algn="ctr"/>
            <a:r>
              <a:rPr lang="en-ZA" dirty="0" smtClean="0"/>
              <a:t>Conclusions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6055692"/>
              </p:ext>
            </p:extLst>
          </p:nvPr>
        </p:nvGraphicFramePr>
        <p:xfrm>
          <a:off x="1201057" y="1146629"/>
          <a:ext cx="10515600" cy="541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014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6400" y="533401"/>
            <a:ext cx="11277600" cy="1470025"/>
          </a:xfrm>
        </p:spPr>
        <p:txBody>
          <a:bodyPr>
            <a:normAutofit/>
          </a:bodyPr>
          <a:lstStyle/>
          <a:p>
            <a:pPr algn="ctr"/>
            <a:r>
              <a:rPr lang="en-US" dirty="0" smtClean="0">
                <a:solidFill>
                  <a:srgbClr val="FFC000"/>
                </a:solidFill>
              </a:rPr>
              <a:t>THANK YOU FOR YOUR ATTENTION </a:t>
            </a:r>
            <a:endParaRPr lang="en-US" dirty="0">
              <a:solidFill>
                <a:srgbClr val="FFC000"/>
              </a:solidFill>
            </a:endParaRPr>
          </a:p>
        </p:txBody>
      </p:sp>
      <p:sp>
        <p:nvSpPr>
          <p:cNvPr id="5" name="Subtitle 4"/>
          <p:cNvSpPr>
            <a:spLocks noGrp="1"/>
          </p:cNvSpPr>
          <p:nvPr>
            <p:ph type="subTitle" idx="1"/>
          </p:nvPr>
        </p:nvSpPr>
        <p:spPr>
          <a:xfrm>
            <a:off x="1930400" y="4343400"/>
            <a:ext cx="7518400" cy="1752600"/>
          </a:xfrm>
        </p:spPr>
        <p:txBody>
          <a:bodyPr>
            <a:normAutofit/>
          </a:bodyPr>
          <a:lstStyle/>
          <a:p>
            <a:pPr algn="ctr"/>
            <a:r>
              <a:rPr lang="en-US" sz="3600" b="1" dirty="0" smtClean="0">
                <a:solidFill>
                  <a:schemeClr val="accent1"/>
                </a:solidFill>
              </a:rPr>
              <a:t>Questions </a:t>
            </a:r>
            <a:r>
              <a:rPr lang="en-US" sz="3600" b="1" smtClean="0">
                <a:solidFill>
                  <a:schemeClr val="accent1"/>
                </a:solidFill>
              </a:rPr>
              <a:t>are welcome</a:t>
            </a:r>
            <a:endParaRPr lang="en-US" sz="3600" b="1"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Zambia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491848"/>
              </p:ext>
            </p:extLst>
          </p:nvPr>
        </p:nvGraphicFramePr>
        <p:xfrm>
          <a:off x="4146115" y="626301"/>
          <a:ext cx="6388274" cy="6119776"/>
        </p:xfrm>
        <a:graphic>
          <a:graphicData uri="http://schemas.openxmlformats.org/drawingml/2006/table">
            <a:tbl>
              <a:tblPr/>
              <a:tblGrid>
                <a:gridCol w="4749117">
                  <a:extLst>
                    <a:ext uri="{9D8B030D-6E8A-4147-A177-3AD203B41FA5}">
                      <a16:colId xmlns:a16="http://schemas.microsoft.com/office/drawing/2014/main" xmlns="" val="20000"/>
                    </a:ext>
                  </a:extLst>
                </a:gridCol>
                <a:gridCol w="1639157">
                  <a:extLst>
                    <a:ext uri="{9D8B030D-6E8A-4147-A177-3AD203B41FA5}">
                      <a16:colId xmlns:a16="http://schemas.microsoft.com/office/drawing/2014/main" xmlns="" val="20001"/>
                    </a:ext>
                  </a:extLst>
                </a:gridCol>
              </a:tblGrid>
              <a:tr h="656942">
                <a:tc>
                  <a:txBody>
                    <a:bodyPr/>
                    <a:lstStyle/>
                    <a:p>
                      <a:r>
                        <a:rPr lang="en-US" sz="2000" dirty="0">
                          <a:solidFill>
                            <a:srgbClr val="404041"/>
                          </a:solidFill>
                          <a:effectLst/>
                          <a:latin typeface="Arial"/>
                        </a:rPr>
                        <a:t>Total population (thousands) 2012</a:t>
                      </a:r>
                    </a:p>
                  </a:txBody>
                  <a:tcPr marL="66944" marR="66944" marT="33472" marB="33472">
                    <a:lnL w="12700" cap="flat" cmpd="sng" algn="ctr">
                      <a:solidFill>
                        <a:srgbClr val="797979"/>
                      </a:solidFill>
                      <a:prstDash val="solid"/>
                      <a:round/>
                      <a:headEnd type="none" w="med" len="med"/>
                      <a:tailEnd type="none" w="med" len="med"/>
                    </a:lnL>
                    <a:lnR>
                      <a:noFill/>
                    </a:lnR>
                    <a:lnT>
                      <a:noFill/>
                    </a:lnT>
                    <a:lnB w="12700" cap="flat" cmpd="sng" algn="ctr">
                      <a:solidFill>
                        <a:srgbClr val="797979"/>
                      </a:solidFill>
                      <a:prstDash val="solid"/>
                      <a:round/>
                      <a:headEnd type="none" w="med" len="med"/>
                      <a:tailEnd type="none" w="med" len="med"/>
                    </a:lnB>
                    <a:solidFill>
                      <a:srgbClr val="FFFFFF"/>
                    </a:solidFill>
                  </a:tcPr>
                </a:tc>
                <a:tc>
                  <a:txBody>
                    <a:bodyPr/>
                    <a:lstStyle/>
                    <a:p>
                      <a:pPr algn="r"/>
                      <a:r>
                        <a:rPr lang="en-US" sz="2000" dirty="0" smtClean="0">
                          <a:solidFill>
                            <a:srgbClr val="950000"/>
                          </a:solidFill>
                          <a:effectLst/>
                          <a:latin typeface="Arial"/>
                        </a:rPr>
                        <a:t>14,075.1</a:t>
                      </a:r>
                      <a:endParaRPr lang="en-US" sz="2000" dirty="0">
                        <a:solidFill>
                          <a:srgbClr val="950000"/>
                        </a:solidFill>
                        <a:effectLst/>
                        <a:latin typeface="Arial"/>
                      </a:endParaRPr>
                    </a:p>
                  </a:txBody>
                  <a:tcPr marL="66944" marR="66944" marT="33472" marB="33472">
                    <a:lnL>
                      <a:noFill/>
                    </a:lnL>
                    <a:lnR>
                      <a:noFill/>
                    </a:lnR>
                    <a:lnT>
                      <a:noFill/>
                    </a:lnT>
                    <a:lnB w="12700" cap="flat" cmpd="sng" algn="ctr">
                      <a:solidFill>
                        <a:srgbClr val="797979"/>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56942">
                <a:tc>
                  <a:txBody>
                    <a:bodyPr/>
                    <a:lstStyle/>
                    <a:p>
                      <a:r>
                        <a:rPr lang="en-US" sz="2000">
                          <a:solidFill>
                            <a:srgbClr val="404041"/>
                          </a:solidFill>
                          <a:effectLst/>
                          <a:latin typeface="Arial"/>
                        </a:rPr>
                        <a:t>Annual no. of births (thousands) 2012</a:t>
                      </a:r>
                    </a:p>
                  </a:txBody>
                  <a:tcPr marL="66944" marR="66944" marT="33472" marB="33472">
                    <a:lnL w="12700" cap="flat" cmpd="sng" algn="ctr">
                      <a:solidFill>
                        <a:srgbClr val="797979"/>
                      </a:solidFill>
                      <a:prstDash val="solid"/>
                      <a:round/>
                      <a:headEnd type="none" w="med" len="med"/>
                      <a:tailEnd type="none" w="med" len="med"/>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4F4F4"/>
                    </a:solidFill>
                  </a:tcPr>
                </a:tc>
                <a:tc>
                  <a:txBody>
                    <a:bodyPr/>
                    <a:lstStyle/>
                    <a:p>
                      <a:pPr algn="r"/>
                      <a:r>
                        <a:rPr lang="en-US" sz="2000">
                          <a:solidFill>
                            <a:srgbClr val="950000"/>
                          </a:solidFill>
                          <a:effectLst/>
                          <a:latin typeface="Arial"/>
                        </a:rPr>
                        <a:t>608</a:t>
                      </a:r>
                    </a:p>
                  </a:txBody>
                  <a:tcPr marL="66944" marR="66944" marT="33472" marB="33472">
                    <a:lnL>
                      <a:noFill/>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4F4F4"/>
                    </a:solidFill>
                  </a:tcPr>
                </a:tc>
                <a:extLst>
                  <a:ext uri="{0D108BD9-81ED-4DB2-BD59-A6C34878D82A}">
                    <a16:rowId xmlns:a16="http://schemas.microsoft.com/office/drawing/2014/main" xmlns="" val="10001"/>
                  </a:ext>
                </a:extLst>
              </a:tr>
              <a:tr h="938488">
                <a:tc>
                  <a:txBody>
                    <a:bodyPr/>
                    <a:lstStyle/>
                    <a:p>
                      <a:r>
                        <a:rPr lang="en-US" sz="2000">
                          <a:solidFill>
                            <a:srgbClr val="404041"/>
                          </a:solidFill>
                          <a:effectLst/>
                          <a:latin typeface="Arial"/>
                        </a:rPr>
                        <a:t>Annual no. of under-5 deaths (thousands) 2012</a:t>
                      </a:r>
                    </a:p>
                  </a:txBody>
                  <a:tcPr marL="66944" marR="66944" marT="33472" marB="33472">
                    <a:lnL w="12700" cap="flat" cmpd="sng" algn="ctr">
                      <a:solidFill>
                        <a:srgbClr val="797979"/>
                      </a:solidFill>
                      <a:prstDash val="solid"/>
                      <a:round/>
                      <a:headEnd type="none" w="med" len="med"/>
                      <a:tailEnd type="none" w="med" len="med"/>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FFFFF"/>
                    </a:solidFill>
                  </a:tcPr>
                </a:tc>
                <a:tc>
                  <a:txBody>
                    <a:bodyPr/>
                    <a:lstStyle/>
                    <a:p>
                      <a:pPr algn="r"/>
                      <a:r>
                        <a:rPr lang="en-US" sz="2000">
                          <a:solidFill>
                            <a:srgbClr val="950000"/>
                          </a:solidFill>
                          <a:effectLst/>
                          <a:latin typeface="Arial"/>
                        </a:rPr>
                        <a:t>50</a:t>
                      </a:r>
                    </a:p>
                  </a:txBody>
                  <a:tcPr marL="66944" marR="66944" marT="33472" marB="33472">
                    <a:lnL>
                      <a:noFill/>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56942">
                <a:tc>
                  <a:txBody>
                    <a:bodyPr/>
                    <a:lstStyle/>
                    <a:p>
                      <a:r>
                        <a:rPr lang="it-IT" sz="2000">
                          <a:solidFill>
                            <a:srgbClr val="404041"/>
                          </a:solidFill>
                          <a:effectLst/>
                          <a:latin typeface="Arial"/>
                        </a:rPr>
                        <a:t>GNI per capita (US$) 2012</a:t>
                      </a:r>
                    </a:p>
                  </a:txBody>
                  <a:tcPr marL="66944" marR="66944" marT="33472" marB="33472">
                    <a:lnL w="12700" cap="flat" cmpd="sng" algn="ctr">
                      <a:solidFill>
                        <a:srgbClr val="797979"/>
                      </a:solidFill>
                      <a:prstDash val="solid"/>
                      <a:round/>
                      <a:headEnd type="none" w="med" len="med"/>
                      <a:tailEnd type="none" w="med" len="med"/>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4F4F4"/>
                    </a:solidFill>
                  </a:tcPr>
                </a:tc>
                <a:tc>
                  <a:txBody>
                    <a:bodyPr/>
                    <a:lstStyle/>
                    <a:p>
                      <a:pPr algn="r"/>
                      <a:r>
                        <a:rPr lang="en-US" sz="2000" dirty="0" smtClean="0">
                          <a:solidFill>
                            <a:srgbClr val="950000"/>
                          </a:solidFill>
                          <a:effectLst/>
                          <a:latin typeface="Arial"/>
                        </a:rPr>
                        <a:t>1,350</a:t>
                      </a:r>
                      <a:endParaRPr lang="en-US" sz="2000" dirty="0">
                        <a:solidFill>
                          <a:srgbClr val="950000"/>
                        </a:solidFill>
                        <a:effectLst/>
                        <a:latin typeface="Arial"/>
                      </a:endParaRPr>
                    </a:p>
                  </a:txBody>
                  <a:tcPr marL="66944" marR="66944" marT="33472" marB="33472">
                    <a:lnL>
                      <a:noFill/>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4F4F4"/>
                    </a:solidFill>
                  </a:tcPr>
                </a:tc>
                <a:extLst>
                  <a:ext uri="{0D108BD9-81ED-4DB2-BD59-A6C34878D82A}">
                    <a16:rowId xmlns:a16="http://schemas.microsoft.com/office/drawing/2014/main" xmlns="" val="10003"/>
                  </a:ext>
                </a:extLst>
              </a:tr>
              <a:tr h="656942">
                <a:tc>
                  <a:txBody>
                    <a:bodyPr/>
                    <a:lstStyle/>
                    <a:p>
                      <a:r>
                        <a:rPr lang="en-US" sz="2000">
                          <a:solidFill>
                            <a:srgbClr val="404041"/>
                          </a:solidFill>
                          <a:effectLst/>
                          <a:latin typeface="Arial"/>
                        </a:rPr>
                        <a:t>Life expectancy at birth (years) 2012</a:t>
                      </a:r>
                    </a:p>
                  </a:txBody>
                  <a:tcPr marL="66944" marR="66944" marT="33472" marB="33472">
                    <a:lnL w="12700" cap="flat" cmpd="sng" algn="ctr">
                      <a:solidFill>
                        <a:srgbClr val="797979"/>
                      </a:solidFill>
                      <a:prstDash val="solid"/>
                      <a:round/>
                      <a:headEnd type="none" w="med" len="med"/>
                      <a:tailEnd type="none" w="med" len="med"/>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FFFFF"/>
                    </a:solidFill>
                  </a:tcPr>
                </a:tc>
                <a:tc>
                  <a:txBody>
                    <a:bodyPr/>
                    <a:lstStyle/>
                    <a:p>
                      <a:pPr algn="r"/>
                      <a:r>
                        <a:rPr lang="en-US" sz="2000">
                          <a:solidFill>
                            <a:srgbClr val="950000"/>
                          </a:solidFill>
                          <a:effectLst/>
                          <a:latin typeface="Arial"/>
                        </a:rPr>
                        <a:t>57</a:t>
                      </a:r>
                    </a:p>
                  </a:txBody>
                  <a:tcPr marL="66944" marR="66944" marT="33472" marB="33472">
                    <a:lnL>
                      <a:noFill/>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938488">
                <a:tc>
                  <a:txBody>
                    <a:bodyPr/>
                    <a:lstStyle/>
                    <a:p>
                      <a:r>
                        <a:rPr lang="en-US" sz="2000">
                          <a:solidFill>
                            <a:srgbClr val="404041"/>
                          </a:solidFill>
                          <a:effectLst/>
                          <a:latin typeface="Arial"/>
                        </a:rPr>
                        <a:t>Total adult literacy rate (%) 2008-2012*</a:t>
                      </a:r>
                    </a:p>
                  </a:txBody>
                  <a:tcPr marL="66944" marR="66944" marT="33472" marB="33472">
                    <a:lnL w="12700" cap="flat" cmpd="sng" algn="ctr">
                      <a:solidFill>
                        <a:srgbClr val="797979"/>
                      </a:solidFill>
                      <a:prstDash val="solid"/>
                      <a:round/>
                      <a:headEnd type="none" w="med" len="med"/>
                      <a:tailEnd type="none" w="med" len="med"/>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4F4F4"/>
                    </a:solidFill>
                  </a:tcPr>
                </a:tc>
                <a:tc>
                  <a:txBody>
                    <a:bodyPr/>
                    <a:lstStyle/>
                    <a:p>
                      <a:pPr algn="r"/>
                      <a:r>
                        <a:rPr lang="en-US" sz="2000">
                          <a:solidFill>
                            <a:srgbClr val="950000"/>
                          </a:solidFill>
                          <a:effectLst/>
                          <a:latin typeface="Arial"/>
                        </a:rPr>
                        <a:t>61.4</a:t>
                      </a:r>
                    </a:p>
                  </a:txBody>
                  <a:tcPr marL="66944" marR="66944" marT="33472" marB="33472">
                    <a:lnL>
                      <a:noFill/>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4F4F4"/>
                    </a:solidFill>
                  </a:tcPr>
                </a:tc>
                <a:extLst>
                  <a:ext uri="{0D108BD9-81ED-4DB2-BD59-A6C34878D82A}">
                    <a16:rowId xmlns:a16="http://schemas.microsoft.com/office/drawing/2014/main" xmlns="" val="10005"/>
                  </a:ext>
                </a:extLst>
              </a:tr>
              <a:tr h="938488">
                <a:tc>
                  <a:txBody>
                    <a:bodyPr/>
                    <a:lstStyle/>
                    <a:p>
                      <a:r>
                        <a:rPr lang="en-US" sz="2000">
                          <a:solidFill>
                            <a:srgbClr val="404041"/>
                          </a:solidFill>
                          <a:effectLst/>
                          <a:latin typeface="Arial"/>
                        </a:rPr>
                        <a:t>Primary school net enrolment ratio (%) 2008-2011*</a:t>
                      </a:r>
                    </a:p>
                  </a:txBody>
                  <a:tcPr marL="66944" marR="66944" marT="33472" marB="33472">
                    <a:lnL w="12700" cap="flat" cmpd="sng" algn="ctr">
                      <a:solidFill>
                        <a:srgbClr val="797979"/>
                      </a:solidFill>
                      <a:prstDash val="solid"/>
                      <a:round/>
                      <a:headEnd type="none" w="med" len="med"/>
                      <a:tailEnd type="none" w="med" len="med"/>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FFFFF"/>
                    </a:solidFill>
                  </a:tcPr>
                </a:tc>
                <a:tc>
                  <a:txBody>
                    <a:bodyPr/>
                    <a:lstStyle/>
                    <a:p>
                      <a:pPr algn="r"/>
                      <a:r>
                        <a:rPr lang="en-US" sz="2000" dirty="0">
                          <a:solidFill>
                            <a:srgbClr val="950000"/>
                          </a:solidFill>
                          <a:effectLst/>
                          <a:latin typeface="Arial"/>
                        </a:rPr>
                        <a:t>97.2</a:t>
                      </a:r>
                    </a:p>
                  </a:txBody>
                  <a:tcPr marL="66944" marR="66944" marT="33472" marB="33472">
                    <a:lnL>
                      <a:noFill/>
                    </a:lnL>
                    <a:lnR>
                      <a:noFill/>
                    </a:lnR>
                    <a:lnT w="12700" cap="flat" cmpd="sng" algn="ctr">
                      <a:solidFill>
                        <a:srgbClr val="797979"/>
                      </a:solidFill>
                      <a:prstDash val="solid"/>
                      <a:round/>
                      <a:headEnd type="none" w="med" len="med"/>
                      <a:tailEnd type="none" w="med" len="med"/>
                    </a:lnT>
                    <a:lnB w="12700" cap="flat" cmpd="sng" algn="ctr">
                      <a:solidFill>
                        <a:srgbClr val="797979"/>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65694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404041"/>
                          </a:solidFill>
                          <a:effectLst/>
                          <a:latin typeface="Arial"/>
                        </a:rPr>
                        <a:t>Infant mortality rate (under 1), 2012                           56</a:t>
                      </a:r>
                    </a:p>
                    <a:p>
                      <a:pPr algn="l"/>
                      <a:endParaRPr lang="en-US" sz="2000" dirty="0">
                        <a:solidFill>
                          <a:srgbClr val="404041"/>
                        </a:solidFill>
                        <a:effectLst/>
                        <a:latin typeface="Arial"/>
                      </a:endParaRPr>
                    </a:p>
                  </a:txBody>
                  <a:tcPr marL="66944" marR="66944" marT="33472" marB="33472">
                    <a:lnL>
                      <a:noFill/>
                    </a:lnL>
                    <a:lnR>
                      <a:noFill/>
                    </a:lnR>
                    <a:lnT w="12700" cap="flat" cmpd="sng" algn="ctr">
                      <a:solidFill>
                        <a:srgbClr val="79797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10007"/>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29" y="1923376"/>
            <a:ext cx="2789768" cy="279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16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57200"/>
            <a:ext cx="10972800" cy="1066800"/>
          </a:xfrm>
        </p:spPr>
        <p:txBody>
          <a:bodyPr/>
          <a:lstStyle/>
          <a:p>
            <a:pPr algn="ctr"/>
            <a:r>
              <a:rPr lang="en-US" dirty="0" smtClean="0"/>
              <a:t>Background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2013849"/>
              </p:ext>
            </p:extLst>
          </p:nvPr>
        </p:nvGraphicFramePr>
        <p:xfrm>
          <a:off x="609600" y="1524000"/>
          <a:ext cx="10972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0972800" cy="1066800"/>
          </a:xfrm>
        </p:spPr>
        <p:txBody>
          <a:bodyPr/>
          <a:lstStyle/>
          <a:p>
            <a:pPr algn="ctr"/>
            <a:r>
              <a:rPr lang="en-US" dirty="0" smtClean="0"/>
              <a:t>Background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5612236"/>
              </p:ext>
            </p:extLst>
          </p:nvPr>
        </p:nvGraphicFramePr>
        <p:xfrm>
          <a:off x="508000" y="1752600"/>
          <a:ext cx="10972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0972800" cy="1066800"/>
          </a:xfrm>
        </p:spPr>
        <p:txBody>
          <a:bodyPr>
            <a:normAutofit/>
          </a:bodyPr>
          <a:lstStyle/>
          <a:p>
            <a:pPr algn="ct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8781671"/>
              </p:ext>
            </p:extLst>
          </p:nvPr>
        </p:nvGraphicFramePr>
        <p:xfrm>
          <a:off x="711200" y="1219200"/>
          <a:ext cx="1097686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8C58EC-BF60-4155-9384-D44F74405D1A}" type="datetime1">
              <a:rPr lang="en-US" smtClean="0"/>
              <a:pPr/>
              <a:t>4/20/2017</a:t>
            </a:fld>
            <a:endParaRPr lang="en-US"/>
          </a:p>
        </p:txBody>
      </p:sp>
      <p:sp>
        <p:nvSpPr>
          <p:cNvPr id="4" name="Slide Number Placeholder 3"/>
          <p:cNvSpPr>
            <a:spLocks noGrp="1"/>
          </p:cNvSpPr>
          <p:nvPr>
            <p:ph type="sldNum" sz="quarter" idx="12"/>
          </p:nvPr>
        </p:nvSpPr>
        <p:spPr/>
        <p:txBody>
          <a:bodyPr>
            <a:normAutofit/>
          </a:bodyPr>
          <a:lstStyle/>
          <a:p>
            <a:fld id="{1ED46F00-C4E3-4A69-B319-6C670BA877BA}" type="slidenum">
              <a:rPr lang="en-US" smtClean="0"/>
              <a:pPr/>
              <a:t>7</a:t>
            </a:fld>
            <a:endParaRPr lang="en-US"/>
          </a:p>
        </p:txBody>
      </p:sp>
      <p:pic>
        <p:nvPicPr>
          <p:cNvPr id="1026" name="Picture 2"/>
          <p:cNvPicPr>
            <a:picLocks noGrp="1" noChangeAspect="1" noChangeArrowheads="1"/>
          </p:cNvPicPr>
          <p:nvPr>
            <p:ph idx="1"/>
          </p:nvPr>
        </p:nvPicPr>
        <p:blipFill>
          <a:blip r:embed="rId3"/>
          <a:srcRect/>
          <a:stretch>
            <a:fillRect/>
          </a:stretch>
        </p:blipFill>
        <p:spPr bwMode="auto">
          <a:xfrm>
            <a:off x="2810164" y="579437"/>
            <a:ext cx="7172036" cy="5959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lnSpc>
                <a:spcPct val="200000"/>
              </a:lnSpc>
            </a:pPr>
            <a:r>
              <a:rPr lang="en-US" sz="2800" dirty="0" smtClean="0">
                <a:solidFill>
                  <a:srgbClr val="FF0000"/>
                </a:solidFill>
              </a:rPr>
              <a:t>To determine neurodevelopmental outcomes in the targeted populations </a:t>
            </a:r>
          </a:p>
          <a:p>
            <a:endParaRPr lang="en-US" dirty="0"/>
          </a:p>
        </p:txBody>
      </p:sp>
      <p:pic>
        <p:nvPicPr>
          <p:cNvPr id="6" name="Picture 5" descr="ASQ.jpg"/>
          <p:cNvPicPr>
            <a:picLocks noChangeAspect="1"/>
          </p:cNvPicPr>
          <p:nvPr/>
        </p:nvPicPr>
        <p:blipFill>
          <a:blip r:embed="rId2"/>
          <a:stretch>
            <a:fillRect/>
          </a:stretch>
        </p:blipFill>
        <p:spPr>
          <a:xfrm>
            <a:off x="2743200" y="10972800"/>
            <a:ext cx="4673600" cy="2971800"/>
          </a:xfrm>
          <a:prstGeom prst="rect">
            <a:avLst/>
          </a:prstGeom>
        </p:spPr>
      </p:pic>
      <p:pic>
        <p:nvPicPr>
          <p:cNvPr id="9" name="Content Placeholder 8" descr="ASQ2.png"/>
          <p:cNvPicPr>
            <a:picLocks noGrp="1" noChangeAspect="1"/>
          </p:cNvPicPr>
          <p:nvPr>
            <p:ph sz="half" idx="2"/>
          </p:nvPr>
        </p:nvPicPr>
        <p:blipFill>
          <a:blip r:embed="rId3"/>
          <a:stretch>
            <a:fillRect/>
          </a:stretch>
        </p:blipFill>
        <p:spPr>
          <a:xfrm>
            <a:off x="7291540" y="673274"/>
            <a:ext cx="3860800" cy="1600200"/>
          </a:xfrm>
        </p:spPr>
      </p:pic>
      <p:pic>
        <p:nvPicPr>
          <p:cNvPr id="8" name="Picture 7" descr="ASQ.jpg"/>
          <p:cNvPicPr>
            <a:picLocks noChangeAspect="1"/>
          </p:cNvPicPr>
          <p:nvPr/>
        </p:nvPicPr>
        <p:blipFill>
          <a:blip r:embed="rId2"/>
          <a:stretch>
            <a:fillRect/>
          </a:stretch>
        </p:blipFill>
        <p:spPr>
          <a:xfrm>
            <a:off x="2438400" y="7696200"/>
            <a:ext cx="4673600" cy="2971800"/>
          </a:xfrm>
          <a:prstGeom prst="rect">
            <a:avLst/>
          </a:prstGeom>
        </p:spPr>
      </p:pic>
      <p:pic>
        <p:nvPicPr>
          <p:cNvPr id="10" name="Picture 9" descr="ASQ.jpg"/>
          <p:cNvPicPr>
            <a:picLocks noChangeAspect="1"/>
          </p:cNvPicPr>
          <p:nvPr/>
        </p:nvPicPr>
        <p:blipFill>
          <a:blip r:embed="rId2"/>
          <a:stretch>
            <a:fillRect/>
          </a:stretch>
        </p:blipFill>
        <p:spPr>
          <a:xfrm>
            <a:off x="6999265" y="1811054"/>
            <a:ext cx="4572000" cy="4114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67647097"/>
              </p:ext>
            </p:extLst>
          </p:nvPr>
        </p:nvGraphicFramePr>
        <p:xfrm>
          <a:off x="4418707" y="2030995"/>
          <a:ext cx="6713920" cy="3602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06400" y="533400"/>
            <a:ext cx="10972800" cy="762000"/>
          </a:xfrm>
        </p:spPr>
        <p:txBody>
          <a:bodyPr>
            <a:noAutofit/>
          </a:bodyPr>
          <a:lstStyle/>
          <a:p>
            <a:pPr algn="ctr"/>
            <a:r>
              <a:rPr lang="en-US" sz="3600" dirty="0" smtClean="0"/>
              <a:t/>
            </a:r>
            <a:br>
              <a:rPr lang="en-US" sz="3600" dirty="0" smtClean="0"/>
            </a:br>
            <a:r>
              <a:rPr lang="en-US" b="1" dirty="0" smtClean="0"/>
              <a:t>Neurodevelopmental Assessment</a:t>
            </a:r>
            <a:r>
              <a:rPr lang="en-US" sz="3600" dirty="0" smtClean="0"/>
              <a:t/>
            </a:r>
            <a:br>
              <a:rPr lang="en-US" sz="3600" dirty="0" smtClean="0"/>
            </a:br>
            <a:endParaRPr lang="en-US" sz="3600" dirty="0"/>
          </a:p>
        </p:txBody>
      </p:sp>
      <p:graphicFrame>
        <p:nvGraphicFramePr>
          <p:cNvPr id="9" name="Diagram 8"/>
          <p:cNvGraphicFramePr/>
          <p:nvPr>
            <p:extLst>
              <p:ext uri="{D42A27DB-BD31-4B8C-83A1-F6EECF244321}">
                <p14:modId xmlns:p14="http://schemas.microsoft.com/office/powerpoint/2010/main" val="1345428287"/>
              </p:ext>
            </p:extLst>
          </p:nvPr>
        </p:nvGraphicFramePr>
        <p:xfrm>
          <a:off x="304800" y="3124200"/>
          <a:ext cx="2032000" cy="16364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Connector 9"/>
          <p:cNvCxnSpPr/>
          <p:nvPr/>
        </p:nvCxnSpPr>
        <p:spPr>
          <a:xfrm>
            <a:off x="2336800" y="3505200"/>
            <a:ext cx="2203899"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72001" y="3505200"/>
            <a:ext cx="676095"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276154" y="2138066"/>
            <a:ext cx="21228" cy="14214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343511433"/>
              </p:ext>
            </p:extLst>
          </p:nvPr>
        </p:nvGraphicFramePr>
        <p:xfrm>
          <a:off x="2133600" y="1557011"/>
          <a:ext cx="2285107" cy="9975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7" name="TextBox 26"/>
          <p:cNvSpPr txBox="1"/>
          <p:nvPr/>
        </p:nvSpPr>
        <p:spPr>
          <a:xfrm>
            <a:off x="5664647" y="1307719"/>
            <a:ext cx="6096000" cy="461665"/>
          </a:xfrm>
          <a:prstGeom prst="rect">
            <a:avLst/>
          </a:prstGeom>
          <a:noFill/>
        </p:spPr>
        <p:txBody>
          <a:bodyPr wrap="square" rtlCol="0">
            <a:spAutoFit/>
          </a:bodyPr>
          <a:lstStyle/>
          <a:p>
            <a:r>
              <a:rPr lang="en-US" sz="2400" dirty="0" smtClean="0"/>
              <a:t>Neurodevelopmental outcomes</a:t>
            </a:r>
            <a:endParaRPr lang="en-US" sz="2400" dirty="0"/>
          </a:p>
        </p:txBody>
      </p:sp>
    </p:spTree>
    <p:extLst>
      <p:ext uri="{BB962C8B-B14F-4D97-AF65-F5344CB8AC3E}">
        <p14:creationId xmlns:p14="http://schemas.microsoft.com/office/powerpoint/2010/main" val="2232175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2510</TotalTime>
  <Words>754</Words>
  <Application>Microsoft Office PowerPoint</Application>
  <PresentationFormat>Widescreen</PresentationFormat>
  <Paragraphs>202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  BREAK THE CYCLE 12 CONFERENCE </vt:lpstr>
      <vt:lpstr>PowerPoint Presentation</vt:lpstr>
      <vt:lpstr>Zambia</vt:lpstr>
      <vt:lpstr>Background</vt:lpstr>
      <vt:lpstr>Background (2)</vt:lpstr>
      <vt:lpstr>PowerPoint Presentation</vt:lpstr>
      <vt:lpstr>PowerPoint Presentation</vt:lpstr>
      <vt:lpstr>PowerPoint Presentation</vt:lpstr>
      <vt:lpstr> Neurodevelopmental Assessment </vt:lpstr>
      <vt:lpstr>Eligibility criteria</vt:lpstr>
      <vt:lpstr> RESULTS</vt:lpstr>
      <vt:lpstr>DDT Concentrations- Water</vt:lpstr>
      <vt:lpstr>Soil Results</vt:lpstr>
      <vt:lpstr>PowerPoint Presentation</vt:lpstr>
      <vt:lpstr>PowerPoint Presentation</vt:lpstr>
      <vt:lpstr>Neurodevelopmental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THANK YOU FOR YOUR ATTENTION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 THE CYCLE 10</dc:title>
  <dc:creator>chalwe chanda</dc:creator>
  <cp:lastModifiedBy>Laura Magistro Wells</cp:lastModifiedBy>
  <cp:revision>100</cp:revision>
  <dcterms:created xsi:type="dcterms:W3CDTF">2015-03-25T11:33:23Z</dcterms:created>
  <dcterms:modified xsi:type="dcterms:W3CDTF">2017-04-20T13:48:42Z</dcterms:modified>
</cp:coreProperties>
</file>